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80" r:id="rId4"/>
  </p:sldMasterIdLst>
  <p:notesMasterIdLst>
    <p:notesMasterId r:id="rId8"/>
  </p:notesMasterIdLst>
  <p:handoutMasterIdLst>
    <p:handoutMasterId r:id="rId9"/>
  </p:handoutMasterIdLst>
  <p:sldIdLst>
    <p:sldId id="262" r:id="rId5"/>
    <p:sldId id="269" r:id="rId6"/>
    <p:sldId id="270" r:id="rId7"/>
  </p:sldIdLst>
  <p:sldSz cx="9906000" cy="6858000" type="A4"/>
  <p:notesSz cx="6858000" cy="9144000"/>
  <p:embeddedFontLst>
    <p:embeddedFont>
      <p:font typeface="ABeeZee" panose="020B0604020202020204" charset="0"/>
      <p:regular r:id="rId10"/>
      <p:bold r:id="rId11"/>
      <p:italic r:id="rId12"/>
      <p:boldItalic r:id="rId13"/>
    </p:embeddedFont>
    <p:embeddedFont>
      <p:font typeface="ABeeZee" panose="020B0604020202020204" charset="0"/>
      <p:regular r:id="rId10"/>
      <p:bold r:id="rId11"/>
      <p:italic r:id="rId12"/>
      <p:boldItalic r:id="rId13"/>
    </p:embeddedFont>
    <p:embeddedFont>
      <p:font typeface="United Curriculum" panose="020B0604020202020204" charset="0"/>
      <p:regular r:id="rId14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mary (United Curriculum)" id="{4B5A7632-071C-4311-9B5E-BDF1D76673F2}">
          <p14:sldIdLst/>
        </p14:section>
        <p14:section name="Secondary (Abeezee)" id="{E58A2E90-43AE-4137-A668-CD1484C818F1}">
          <p14:sldIdLst>
            <p14:sldId id="262"/>
            <p14:sldId id="269"/>
            <p14:sldId id="270"/>
          </p14:sldIdLst>
        </p14:section>
        <p14:section name="Untitled Section" id="{C247E23C-4976-43AD-9CEE-1A475065936A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DE94E9D-CFCE-C166-F4B7-06218FBC7616}" name="Elizabeth Lupton" initials="EL" userId="S::Elizabeth.Lupton@unitedlearning.org.uk::f1d8bff2-aebb-46ae-b972-0f228aff2aaf" providerId="AD"/>
  <p188:author id="{C833E4BA-E012-CD07-1FD3-0F30CCFF34BF}" name="Charlie Cutler" initials="CC" userId="S::Charlie.Cutler@unitedlearning.org.uk::c5b094de-3707-4aae-994d-70175e9a1467" providerId="AD"/>
  <p188:author id="{6F1D0AED-1E33-5B43-CA73-96135BBBCD4A}" name="Jessica Quinn" initials="JQ" userId="S::Jessica.Quinn@unitedlearning.org.uk::8a95f2e1-9608-4c55-8128-be797539c75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ie Cutler" initials="CC" lastIdx="15" clrIdx="0">
    <p:extLst>
      <p:ext uri="{19B8F6BF-5375-455C-9EA6-DF929625EA0E}">
        <p15:presenceInfo xmlns:p15="http://schemas.microsoft.com/office/powerpoint/2012/main" userId="S::Charlie.Cutler@unitedlearning.org.uk::c5b094de-3707-4aae-994d-70175e9a14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E3EF"/>
    <a:srgbClr val="2C4B6F"/>
    <a:srgbClr val="9ACFEA"/>
    <a:srgbClr val="585857"/>
    <a:srgbClr val="B2B2B2"/>
    <a:srgbClr val="BFBBDB"/>
    <a:srgbClr val="F9CC9A"/>
    <a:srgbClr val="FCE1C3"/>
    <a:srgbClr val="E2A56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1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8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font" Target="fonts/font5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042433-7471-4BF9-9454-362971E083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0426AA-D9C7-4D34-926F-EEDA1CC2473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B0CAA-05EE-4C9B-87E1-B84DD3F9BCC4}" type="datetimeFigureOut">
              <a:rPr lang="en-GB" smtClean="0"/>
              <a:t>08/05/2024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4AA67F-0E09-493E-B802-2C4BF9A8D3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40010E-F8C8-404A-82FF-B1A0AE7B82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F0B46-7623-4305-AEF1-309F386B2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461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D3110-32D0-4452-834B-9411AA728368}" type="datetimeFigureOut">
              <a:rPr lang="en-GB" smtClean="0"/>
              <a:t>08/05/2024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F7F3D-A76E-462C-91BC-6AD2B2EF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35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F16B567-11FF-1C89-44EC-26710636A637}"/>
              </a:ext>
            </a:extLst>
          </p:cNvPr>
          <p:cNvGrpSpPr/>
          <p:nvPr userDrawn="1"/>
        </p:nvGrpSpPr>
        <p:grpSpPr>
          <a:xfrm>
            <a:off x="8575639" y="48954"/>
            <a:ext cx="928650" cy="783194"/>
            <a:chOff x="5725297" y="44835"/>
            <a:chExt cx="928650" cy="783194"/>
          </a:xfrm>
        </p:grpSpPr>
        <p:sp>
          <p:nvSpPr>
            <p:cNvPr id="3" name="Trapezoid 2">
              <a:extLst>
                <a:ext uri="{FF2B5EF4-FFF2-40B4-BE49-F238E27FC236}">
                  <a16:creationId xmlns:a16="http://schemas.microsoft.com/office/drawing/2014/main" id="{7088AAB2-5652-568B-8CAB-400DF6650268}"/>
                </a:ext>
              </a:extLst>
            </p:cNvPr>
            <p:cNvSpPr/>
            <p:nvPr userDrawn="1"/>
          </p:nvSpPr>
          <p:spPr>
            <a:xfrm>
              <a:off x="5725297" y="44835"/>
              <a:ext cx="928650" cy="783194"/>
            </a:xfrm>
            <a:prstGeom prst="trapezoid">
              <a:avLst>
                <a:gd name="adj" fmla="val 6949"/>
              </a:avLst>
            </a:prstGeom>
            <a:solidFill>
              <a:srgbClr val="E6E6E6"/>
            </a:solidFill>
            <a:ln w="12700" cap="flat" cmpd="sng" algn="ctr">
              <a:solidFill>
                <a:schemeClr val="tx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B9BAE8E-A2FD-29F0-7FBF-750B8D04E0C4}"/>
                </a:ext>
              </a:extLst>
            </p:cNvPr>
            <p:cNvSpPr/>
            <p:nvPr/>
          </p:nvSpPr>
          <p:spPr>
            <a:xfrm>
              <a:off x="5840016" y="86825"/>
              <a:ext cx="699212" cy="699214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chemeClr val="tx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E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Rectangle 2">
            <a:extLst>
              <a:ext uri="{FF2B5EF4-FFF2-40B4-BE49-F238E27FC236}">
                <a16:creationId xmlns:a16="http://schemas.microsoft.com/office/drawing/2014/main" id="{50863EAF-42E2-A246-678B-8BD1B6B3F0EC}"/>
              </a:ext>
            </a:extLst>
          </p:cNvPr>
          <p:cNvSpPr/>
          <p:nvPr userDrawn="1"/>
        </p:nvSpPr>
        <p:spPr>
          <a:xfrm>
            <a:off x="54057" y="175630"/>
            <a:ext cx="8133979" cy="650018"/>
          </a:xfrm>
          <a:custGeom>
            <a:avLst/>
            <a:gdLst>
              <a:gd name="connsiteX0" fmla="*/ 0 w 6901416"/>
              <a:gd name="connsiteY0" fmla="*/ 0 h 866547"/>
              <a:gd name="connsiteX1" fmla="*/ 690141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85569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83664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754730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1416" h="866547">
                <a:moveTo>
                  <a:pt x="0" y="0"/>
                </a:moveTo>
                <a:lnTo>
                  <a:pt x="6754730" y="0"/>
                </a:lnTo>
                <a:lnTo>
                  <a:pt x="6901416" y="866547"/>
                </a:lnTo>
                <a:lnTo>
                  <a:pt x="0" y="866547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800">
              <a:latin typeface="United Curricul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40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0F92058-8AAF-4ECA-9A9A-D3F6257BE0A9}"/>
              </a:ext>
            </a:extLst>
          </p:cNvPr>
          <p:cNvSpPr/>
          <p:nvPr userDrawn="1"/>
        </p:nvSpPr>
        <p:spPr>
          <a:xfrm>
            <a:off x="49939" y="50141"/>
            <a:ext cx="9806122" cy="6528212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United Curriculum" pitchFamily="2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2984C4A-A5D2-4617-843C-1F63552727CE}"/>
              </a:ext>
            </a:extLst>
          </p:cNvPr>
          <p:cNvGrpSpPr/>
          <p:nvPr userDrawn="1"/>
        </p:nvGrpSpPr>
        <p:grpSpPr>
          <a:xfrm>
            <a:off x="-735408" y="6217602"/>
            <a:ext cx="1555380" cy="1321435"/>
            <a:chOff x="-735408" y="6217602"/>
            <a:chExt cx="1555380" cy="1321435"/>
          </a:xfrm>
        </p:grpSpPr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01182683-9D42-42D0-9602-36D469B9729E}"/>
                </a:ext>
              </a:extLst>
            </p:cNvPr>
            <p:cNvSpPr/>
            <p:nvPr userDrawn="1"/>
          </p:nvSpPr>
          <p:spPr>
            <a:xfrm>
              <a:off x="-735408" y="6217602"/>
              <a:ext cx="1555380" cy="1321435"/>
            </a:xfrm>
            <a:prstGeom prst="arc">
              <a:avLst>
                <a:gd name="adj1" fmla="val 16252508"/>
                <a:gd name="adj2" fmla="val 20226505"/>
              </a:avLst>
            </a:prstGeom>
            <a:solidFill>
              <a:schemeClr val="bg1"/>
            </a:solidFill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rtlCol="0" anchor="ctr">
              <a:noAutofit/>
            </a:bodyPr>
            <a:lstStyle/>
            <a:p>
              <a:endParaRPr lang="en-GB" sz="1800">
                <a:latin typeface="United Curriculum" pitchFamily="2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FE93BA2-1701-400C-9A06-E03063623C2F}"/>
                </a:ext>
              </a:extLst>
            </p:cNvPr>
            <p:cNvSpPr/>
            <p:nvPr userDrawn="1"/>
          </p:nvSpPr>
          <p:spPr>
            <a:xfrm>
              <a:off x="6125" y="6227445"/>
              <a:ext cx="45719" cy="87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United Curriculum" pitchFamily="2" charset="0"/>
              </a:endParaRPr>
            </a:p>
          </p:txBody>
        </p:sp>
      </p:grpSp>
      <p:pic>
        <p:nvPicPr>
          <p:cNvPr id="21" name="Picture 20" descr="Shape&#10;&#10;Description automatically generated with medium confidence">
            <a:extLst>
              <a:ext uri="{FF2B5EF4-FFF2-40B4-BE49-F238E27FC236}">
                <a16:creationId xmlns:a16="http://schemas.microsoft.com/office/drawing/2014/main" id="{E9F49053-895A-469C-83C4-4142EFBB233B}"/>
              </a:ext>
            </a:extLst>
          </p:cNvPr>
          <p:cNvPicPr/>
          <p:nvPr userDrawn="1"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9" y="6388663"/>
            <a:ext cx="560705" cy="37973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C52DCFF-E57C-948E-5C73-D4035C1C1603}"/>
              </a:ext>
            </a:extLst>
          </p:cNvPr>
          <p:cNvSpPr/>
          <p:nvPr userDrawn="1"/>
        </p:nvSpPr>
        <p:spPr>
          <a:xfrm>
            <a:off x="29619" y="6230357"/>
            <a:ext cx="45719" cy="4150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119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15">
            <a:extLst>
              <a:ext uri="{FF2B5EF4-FFF2-40B4-BE49-F238E27FC236}">
                <a16:creationId xmlns:a16="http://schemas.microsoft.com/office/drawing/2014/main" id="{6761832E-BD4B-CBEA-7C5C-B954753371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972731" y="3580928"/>
            <a:ext cx="64495" cy="813714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B94C8D85-0AC5-1CE8-9977-372423C87A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4374130" y="3585884"/>
            <a:ext cx="64495" cy="808585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9F551CFB-C65C-40B1-B881-608D3A0C4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 flipH="1">
            <a:off x="3223920" y="2464553"/>
            <a:ext cx="65585" cy="815571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14827010-F856-1C14-EB08-3EE3CDA94B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8906902">
            <a:off x="1817107" y="5203469"/>
            <a:ext cx="64495" cy="764537"/>
          </a:xfrm>
          <a:prstGeom prst="rect">
            <a:avLst/>
          </a:prstGeom>
        </p:spPr>
      </p:pic>
      <p:pic>
        <p:nvPicPr>
          <p:cNvPr id="225" name="Graphic 224">
            <a:extLst>
              <a:ext uri="{FF2B5EF4-FFF2-40B4-BE49-F238E27FC236}">
                <a16:creationId xmlns:a16="http://schemas.microsoft.com/office/drawing/2014/main" id="{644AC019-6F8F-D668-D59E-C51FB6BD53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52190" flipH="1">
            <a:off x="7587764" y="1467707"/>
            <a:ext cx="65585" cy="764676"/>
          </a:xfrm>
          <a:prstGeom prst="rect">
            <a:avLst/>
          </a:prstGeom>
        </p:spPr>
      </p:pic>
      <p:pic>
        <p:nvPicPr>
          <p:cNvPr id="224" name="Graphic 223">
            <a:extLst>
              <a:ext uri="{FF2B5EF4-FFF2-40B4-BE49-F238E27FC236}">
                <a16:creationId xmlns:a16="http://schemas.microsoft.com/office/drawing/2014/main" id="{58246CC0-AF34-8039-15DA-7038F9C6A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5527278" y="3586052"/>
            <a:ext cx="64495" cy="813714"/>
          </a:xfrm>
          <a:prstGeom prst="rect">
            <a:avLst/>
          </a:prstGeom>
        </p:spPr>
      </p:pic>
      <p:sp>
        <p:nvSpPr>
          <p:cNvPr id="103" name="Freeform: Shape 102">
            <a:extLst>
              <a:ext uri="{FF2B5EF4-FFF2-40B4-BE49-F238E27FC236}">
                <a16:creationId xmlns:a16="http://schemas.microsoft.com/office/drawing/2014/main" id="{995E541E-929D-50DF-EC72-2371BE34CEE8}"/>
              </a:ext>
            </a:extLst>
          </p:cNvPr>
          <p:cNvSpPr/>
          <p:nvPr/>
        </p:nvSpPr>
        <p:spPr>
          <a:xfrm>
            <a:off x="2848379" y="5157753"/>
            <a:ext cx="840315" cy="745569"/>
          </a:xfrm>
          <a:custGeom>
            <a:avLst/>
            <a:gdLst>
              <a:gd name="connsiteX0" fmla="*/ 810707 w 840315"/>
              <a:gd name="connsiteY0" fmla="*/ 0 h 745569"/>
              <a:gd name="connsiteX1" fmla="*/ 0 w 840315"/>
              <a:gd name="connsiteY1" fmla="*/ 0 h 745569"/>
              <a:gd name="connsiteX2" fmla="*/ 0 w 840315"/>
              <a:gd name="connsiteY2" fmla="*/ 4134 h 745569"/>
              <a:gd name="connsiteX3" fmla="*/ 437643 w 840315"/>
              <a:gd name="connsiteY3" fmla="*/ 745569 h 745569"/>
              <a:gd name="connsiteX4" fmla="*/ 840315 w 840315"/>
              <a:gd name="connsiteY4" fmla="*/ 83238 h 745569"/>
              <a:gd name="connsiteX5" fmla="*/ 810707 w 840315"/>
              <a:gd name="connsiteY5" fmla="*/ 0 h 74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0315" h="745569">
                <a:moveTo>
                  <a:pt x="810707" y="0"/>
                </a:moveTo>
                <a:lnTo>
                  <a:pt x="0" y="0"/>
                </a:lnTo>
                <a:lnTo>
                  <a:pt x="0" y="4134"/>
                </a:lnTo>
                <a:cubicBezTo>
                  <a:pt x="0" y="313512"/>
                  <a:pt x="173851" y="585908"/>
                  <a:pt x="437643" y="745569"/>
                </a:cubicBezTo>
                <a:lnTo>
                  <a:pt x="840315" y="83238"/>
                </a:lnTo>
                <a:cubicBezTo>
                  <a:pt x="822327" y="59440"/>
                  <a:pt x="811601" y="30837"/>
                  <a:pt x="810707" y="0"/>
                </a:cubicBez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4" name="Freeform: Shape 103">
            <a:extLst>
              <a:ext uri="{FF2B5EF4-FFF2-40B4-BE49-F238E27FC236}">
                <a16:creationId xmlns:a16="http://schemas.microsoft.com/office/drawing/2014/main" id="{4D0ED5D8-6398-D014-3AAC-EAF4B2598027}"/>
              </a:ext>
            </a:extLst>
          </p:cNvPr>
          <p:cNvSpPr/>
          <p:nvPr/>
        </p:nvSpPr>
        <p:spPr>
          <a:xfrm>
            <a:off x="3320659" y="5264455"/>
            <a:ext cx="1026344" cy="787914"/>
          </a:xfrm>
          <a:custGeom>
            <a:avLst/>
            <a:gdLst>
              <a:gd name="connsiteX0" fmla="*/ 508927 w 1026344"/>
              <a:gd name="connsiteY0" fmla="*/ 44021 h 787914"/>
              <a:gd name="connsiteX1" fmla="*/ 397086 w 1026344"/>
              <a:gd name="connsiteY1" fmla="*/ 5922 h 787914"/>
              <a:gd name="connsiteX2" fmla="*/ 0 w 1026344"/>
              <a:gd name="connsiteY2" fmla="*/ 658979 h 787914"/>
              <a:gd name="connsiteX3" fmla="*/ 508927 w 1026344"/>
              <a:gd name="connsiteY3" fmla="*/ 787915 h 787914"/>
              <a:gd name="connsiteX4" fmla="*/ 508927 w 1026344"/>
              <a:gd name="connsiteY4" fmla="*/ 787915 h 787914"/>
              <a:gd name="connsiteX5" fmla="*/ 1026345 w 1026344"/>
              <a:gd name="connsiteY5" fmla="*/ 654063 h 787914"/>
              <a:gd name="connsiteX6" fmla="*/ 627806 w 1026344"/>
              <a:gd name="connsiteY6" fmla="*/ 0 h 787914"/>
              <a:gd name="connsiteX7" fmla="*/ 508815 w 1026344"/>
              <a:gd name="connsiteY7" fmla="*/ 44021 h 787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6344" h="787914">
                <a:moveTo>
                  <a:pt x="508927" y="44021"/>
                </a:moveTo>
                <a:cubicBezTo>
                  <a:pt x="466134" y="44021"/>
                  <a:pt x="427029" y="29609"/>
                  <a:pt x="397086" y="5922"/>
                </a:cubicBezTo>
                <a:lnTo>
                  <a:pt x="0" y="658979"/>
                </a:lnTo>
                <a:cubicBezTo>
                  <a:pt x="148376" y="740876"/>
                  <a:pt x="322562" y="787915"/>
                  <a:pt x="508927" y="787915"/>
                </a:cubicBezTo>
                <a:lnTo>
                  <a:pt x="508927" y="787915"/>
                </a:lnTo>
                <a:cubicBezTo>
                  <a:pt x="698866" y="787915"/>
                  <a:pt x="876180" y="738865"/>
                  <a:pt x="1026345" y="654063"/>
                </a:cubicBezTo>
                <a:lnTo>
                  <a:pt x="627806" y="0"/>
                </a:lnTo>
                <a:cubicBezTo>
                  <a:pt x="597081" y="27150"/>
                  <a:pt x="555071" y="44021"/>
                  <a:pt x="508815" y="44021"/>
                </a:cubicBez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3510DF1E-1F26-4AD1-0DA2-85BA3C176034}"/>
              </a:ext>
            </a:extLst>
          </p:cNvPr>
          <p:cNvSpPr/>
          <p:nvPr/>
        </p:nvSpPr>
        <p:spPr>
          <a:xfrm>
            <a:off x="3976174" y="5154513"/>
            <a:ext cx="834728" cy="743669"/>
          </a:xfrm>
          <a:custGeom>
            <a:avLst/>
            <a:gdLst>
              <a:gd name="connsiteX0" fmla="*/ 0 w 834728"/>
              <a:gd name="connsiteY0" fmla="*/ 78099 h 743669"/>
              <a:gd name="connsiteX1" fmla="*/ 405465 w 834728"/>
              <a:gd name="connsiteY1" fmla="*/ 743670 h 743669"/>
              <a:gd name="connsiteX2" fmla="*/ 834729 w 834728"/>
              <a:gd name="connsiteY2" fmla="*/ 7262 h 743669"/>
              <a:gd name="connsiteX3" fmla="*/ 834729 w 834728"/>
              <a:gd name="connsiteY3" fmla="*/ 0 h 743669"/>
              <a:gd name="connsiteX4" fmla="*/ 24022 w 834728"/>
              <a:gd name="connsiteY4" fmla="*/ 0 h 743669"/>
              <a:gd name="connsiteX5" fmla="*/ 0 w 834728"/>
              <a:gd name="connsiteY5" fmla="*/ 78099 h 74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4728" h="743669">
                <a:moveTo>
                  <a:pt x="0" y="78099"/>
                </a:moveTo>
                <a:lnTo>
                  <a:pt x="405465" y="743670"/>
                </a:lnTo>
                <a:cubicBezTo>
                  <a:pt x="664565" y="583338"/>
                  <a:pt x="834729" y="313401"/>
                  <a:pt x="834729" y="7262"/>
                </a:cubicBezTo>
                <a:lnTo>
                  <a:pt x="834729" y="0"/>
                </a:lnTo>
                <a:lnTo>
                  <a:pt x="24022" y="0"/>
                </a:lnTo>
                <a:cubicBezTo>
                  <a:pt x="23798" y="28603"/>
                  <a:pt x="14972" y="55194"/>
                  <a:pt x="0" y="78099"/>
                </a:cubicBez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3DE9932D-3B9E-3660-40BF-FA083DF4D558}"/>
              </a:ext>
            </a:extLst>
          </p:cNvPr>
          <p:cNvSpPr/>
          <p:nvPr/>
        </p:nvSpPr>
        <p:spPr>
          <a:xfrm>
            <a:off x="5154135" y="5154513"/>
            <a:ext cx="840315" cy="746909"/>
          </a:xfrm>
          <a:custGeom>
            <a:avLst/>
            <a:gdLst>
              <a:gd name="connsiteX0" fmla="*/ 810707 w 840315"/>
              <a:gd name="connsiteY0" fmla="*/ 0 h 746909"/>
              <a:gd name="connsiteX1" fmla="*/ 0 w 840315"/>
              <a:gd name="connsiteY1" fmla="*/ 0 h 746909"/>
              <a:gd name="connsiteX2" fmla="*/ 0 w 840315"/>
              <a:gd name="connsiteY2" fmla="*/ 5475 h 746909"/>
              <a:gd name="connsiteX3" fmla="*/ 437532 w 840315"/>
              <a:gd name="connsiteY3" fmla="*/ 746910 h 746909"/>
              <a:gd name="connsiteX4" fmla="*/ 840315 w 840315"/>
              <a:gd name="connsiteY4" fmla="*/ 84579 h 746909"/>
              <a:gd name="connsiteX5" fmla="*/ 810707 w 840315"/>
              <a:gd name="connsiteY5" fmla="*/ 0 h 74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0315" h="746909">
                <a:moveTo>
                  <a:pt x="810707" y="0"/>
                </a:moveTo>
                <a:lnTo>
                  <a:pt x="0" y="0"/>
                </a:lnTo>
                <a:lnTo>
                  <a:pt x="0" y="5475"/>
                </a:lnTo>
                <a:cubicBezTo>
                  <a:pt x="0" y="314853"/>
                  <a:pt x="173739" y="587249"/>
                  <a:pt x="437532" y="746910"/>
                </a:cubicBezTo>
                <a:lnTo>
                  <a:pt x="840315" y="84579"/>
                </a:lnTo>
                <a:cubicBezTo>
                  <a:pt x="822104" y="60446"/>
                  <a:pt x="811377" y="31396"/>
                  <a:pt x="810707" y="0"/>
                </a:cubicBezTo>
                <a:close/>
              </a:path>
            </a:pathLst>
          </a:custGeom>
          <a:solidFill>
            <a:srgbClr val="2C4B6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A09F9CCD-43F3-9CE2-2D05-4AFFA013D7DD}"/>
              </a:ext>
            </a:extLst>
          </p:cNvPr>
          <p:cNvSpPr/>
          <p:nvPr/>
        </p:nvSpPr>
        <p:spPr>
          <a:xfrm>
            <a:off x="6280812" y="5154513"/>
            <a:ext cx="835846" cy="742887"/>
          </a:xfrm>
          <a:custGeom>
            <a:avLst/>
            <a:gdLst>
              <a:gd name="connsiteX0" fmla="*/ 0 w 835846"/>
              <a:gd name="connsiteY0" fmla="*/ 78099 h 742887"/>
              <a:gd name="connsiteX1" fmla="*/ 405018 w 835846"/>
              <a:gd name="connsiteY1" fmla="*/ 742888 h 742887"/>
              <a:gd name="connsiteX2" fmla="*/ 835846 w 835846"/>
              <a:gd name="connsiteY2" fmla="*/ 5475 h 742887"/>
              <a:gd name="connsiteX3" fmla="*/ 835846 w 835846"/>
              <a:gd name="connsiteY3" fmla="*/ 0 h 742887"/>
              <a:gd name="connsiteX4" fmla="*/ 25139 w 835846"/>
              <a:gd name="connsiteY4" fmla="*/ 0 h 742887"/>
              <a:gd name="connsiteX5" fmla="*/ 0 w 835846"/>
              <a:gd name="connsiteY5" fmla="*/ 78099 h 74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5846" h="742887">
                <a:moveTo>
                  <a:pt x="0" y="78099"/>
                </a:moveTo>
                <a:lnTo>
                  <a:pt x="405018" y="742888"/>
                </a:lnTo>
                <a:cubicBezTo>
                  <a:pt x="665012" y="582668"/>
                  <a:pt x="835846" y="312171"/>
                  <a:pt x="835846" y="5475"/>
                </a:cubicBezTo>
                <a:lnTo>
                  <a:pt x="835846" y="0"/>
                </a:lnTo>
                <a:lnTo>
                  <a:pt x="25139" y="0"/>
                </a:lnTo>
                <a:cubicBezTo>
                  <a:pt x="24580" y="28603"/>
                  <a:pt x="15419" y="55306"/>
                  <a:pt x="0" y="78099"/>
                </a:cubicBez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49C33F25-0404-0457-7DED-8BCABA8F7F2E}"/>
              </a:ext>
            </a:extLst>
          </p:cNvPr>
          <p:cNvSpPr/>
          <p:nvPr/>
        </p:nvSpPr>
        <p:spPr>
          <a:xfrm>
            <a:off x="5626303" y="5264008"/>
            <a:ext cx="1024779" cy="786685"/>
          </a:xfrm>
          <a:custGeom>
            <a:avLst/>
            <a:gdLst>
              <a:gd name="connsiteX0" fmla="*/ 509038 w 1024779"/>
              <a:gd name="connsiteY0" fmla="*/ 42680 h 786685"/>
              <a:gd name="connsiteX1" fmla="*/ 397085 w 1024779"/>
              <a:gd name="connsiteY1" fmla="*/ 4581 h 786685"/>
              <a:gd name="connsiteX2" fmla="*/ 0 w 1024779"/>
              <a:gd name="connsiteY2" fmla="*/ 657638 h 786685"/>
              <a:gd name="connsiteX3" fmla="*/ 509038 w 1024779"/>
              <a:gd name="connsiteY3" fmla="*/ 786685 h 786685"/>
              <a:gd name="connsiteX4" fmla="*/ 509038 w 1024779"/>
              <a:gd name="connsiteY4" fmla="*/ 786685 h 786685"/>
              <a:gd name="connsiteX5" fmla="*/ 1024780 w 1024779"/>
              <a:gd name="connsiteY5" fmla="*/ 653839 h 786685"/>
              <a:gd name="connsiteX6" fmla="*/ 626466 w 1024779"/>
              <a:gd name="connsiteY6" fmla="*/ 0 h 786685"/>
              <a:gd name="connsiteX7" fmla="*/ 508926 w 1024779"/>
              <a:gd name="connsiteY7" fmla="*/ 42792 h 786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4779" h="786685">
                <a:moveTo>
                  <a:pt x="509038" y="42680"/>
                </a:moveTo>
                <a:cubicBezTo>
                  <a:pt x="466134" y="42680"/>
                  <a:pt x="427029" y="28267"/>
                  <a:pt x="397085" y="4581"/>
                </a:cubicBezTo>
                <a:lnTo>
                  <a:pt x="0" y="657638"/>
                </a:lnTo>
                <a:cubicBezTo>
                  <a:pt x="148376" y="739536"/>
                  <a:pt x="322674" y="786685"/>
                  <a:pt x="509038" y="786685"/>
                </a:cubicBezTo>
                <a:lnTo>
                  <a:pt x="509038" y="786685"/>
                </a:lnTo>
                <a:cubicBezTo>
                  <a:pt x="698196" y="786685"/>
                  <a:pt x="874951" y="738083"/>
                  <a:pt x="1024780" y="653839"/>
                </a:cubicBezTo>
                <a:lnTo>
                  <a:pt x="626466" y="0"/>
                </a:lnTo>
                <a:cubicBezTo>
                  <a:pt x="595852" y="26480"/>
                  <a:pt x="554512" y="42792"/>
                  <a:pt x="508926" y="42792"/>
                </a:cubicBez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A13E7DC5-35AA-8DBC-78D9-8B25A747BD3F}"/>
              </a:ext>
            </a:extLst>
          </p:cNvPr>
          <p:cNvSpPr/>
          <p:nvPr/>
        </p:nvSpPr>
        <p:spPr>
          <a:xfrm>
            <a:off x="541842" y="5157753"/>
            <a:ext cx="838639" cy="741323"/>
          </a:xfrm>
          <a:custGeom>
            <a:avLst/>
            <a:gdLst>
              <a:gd name="connsiteX0" fmla="*/ 810931 w 838639"/>
              <a:gd name="connsiteY0" fmla="*/ 0 h 741323"/>
              <a:gd name="connsiteX1" fmla="*/ 0 w 838639"/>
              <a:gd name="connsiteY1" fmla="*/ 0 h 741323"/>
              <a:gd name="connsiteX2" fmla="*/ 0 w 838639"/>
              <a:gd name="connsiteY2" fmla="*/ 1229 h 741323"/>
              <a:gd name="connsiteX3" fmla="*/ 435297 w 838639"/>
              <a:gd name="connsiteY3" fmla="*/ 741323 h 741323"/>
              <a:gd name="connsiteX4" fmla="*/ 838639 w 838639"/>
              <a:gd name="connsiteY4" fmla="*/ 77987 h 741323"/>
              <a:gd name="connsiteX5" fmla="*/ 810931 w 838639"/>
              <a:gd name="connsiteY5" fmla="*/ 0 h 741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8639" h="741323">
                <a:moveTo>
                  <a:pt x="810931" y="0"/>
                </a:moveTo>
                <a:lnTo>
                  <a:pt x="0" y="0"/>
                </a:lnTo>
                <a:lnTo>
                  <a:pt x="0" y="1229"/>
                </a:lnTo>
                <a:cubicBezTo>
                  <a:pt x="0" y="309713"/>
                  <a:pt x="172845" y="581550"/>
                  <a:pt x="435297" y="741323"/>
                </a:cubicBezTo>
                <a:lnTo>
                  <a:pt x="838639" y="77987"/>
                </a:lnTo>
                <a:cubicBezTo>
                  <a:pt x="822215" y="55418"/>
                  <a:pt x="812383" y="28714"/>
                  <a:pt x="810931" y="0"/>
                </a:cubicBez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C6E2E6EB-2832-4C1A-802E-9D553DEBF277}"/>
              </a:ext>
            </a:extLst>
          </p:cNvPr>
          <p:cNvSpPr/>
          <p:nvPr/>
        </p:nvSpPr>
        <p:spPr>
          <a:xfrm>
            <a:off x="1011886" y="5265125"/>
            <a:ext cx="1023663" cy="784339"/>
          </a:xfrm>
          <a:custGeom>
            <a:avLst/>
            <a:gdLst>
              <a:gd name="connsiteX0" fmla="*/ 511161 w 1023663"/>
              <a:gd name="connsiteY0" fmla="*/ 40446 h 784339"/>
              <a:gd name="connsiteX1" fmla="*/ 397309 w 1023663"/>
              <a:gd name="connsiteY1" fmla="*/ 670 h 784339"/>
              <a:gd name="connsiteX2" fmla="*/ 0 w 1023663"/>
              <a:gd name="connsiteY2" fmla="*/ 654063 h 784339"/>
              <a:gd name="connsiteX3" fmla="*/ 511161 w 1023663"/>
              <a:gd name="connsiteY3" fmla="*/ 784339 h 784339"/>
              <a:gd name="connsiteX4" fmla="*/ 511161 w 1023663"/>
              <a:gd name="connsiteY4" fmla="*/ 784339 h 784339"/>
              <a:gd name="connsiteX5" fmla="*/ 1023663 w 1023663"/>
              <a:gd name="connsiteY5" fmla="*/ 653281 h 784339"/>
              <a:gd name="connsiteX6" fmla="*/ 625684 w 1023663"/>
              <a:gd name="connsiteY6" fmla="*/ 0 h 784339"/>
              <a:gd name="connsiteX7" fmla="*/ 511049 w 1023663"/>
              <a:gd name="connsiteY7" fmla="*/ 40334 h 78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3663" h="784339">
                <a:moveTo>
                  <a:pt x="511161" y="40446"/>
                </a:moveTo>
                <a:cubicBezTo>
                  <a:pt x="467363" y="40446"/>
                  <a:pt x="427476" y="25363"/>
                  <a:pt x="397309" y="670"/>
                </a:cubicBezTo>
                <a:lnTo>
                  <a:pt x="0" y="654063"/>
                </a:lnTo>
                <a:cubicBezTo>
                  <a:pt x="148823" y="736742"/>
                  <a:pt x="323903" y="784339"/>
                  <a:pt x="511161" y="784339"/>
                </a:cubicBezTo>
                <a:lnTo>
                  <a:pt x="511161" y="784339"/>
                </a:lnTo>
                <a:cubicBezTo>
                  <a:pt x="698978" y="784339"/>
                  <a:pt x="874504" y="736407"/>
                  <a:pt x="1023663" y="653281"/>
                </a:cubicBezTo>
                <a:lnTo>
                  <a:pt x="625684" y="0"/>
                </a:lnTo>
                <a:cubicBezTo>
                  <a:pt x="595405" y="25028"/>
                  <a:pt x="555294" y="40334"/>
                  <a:pt x="511049" y="40334"/>
                </a:cubicBez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6F73E5E0-FE58-1346-7F60-C016AA59266D}"/>
              </a:ext>
            </a:extLst>
          </p:cNvPr>
          <p:cNvSpPr/>
          <p:nvPr/>
        </p:nvSpPr>
        <p:spPr>
          <a:xfrm>
            <a:off x="1666172" y="5157641"/>
            <a:ext cx="838192" cy="740541"/>
          </a:xfrm>
          <a:custGeom>
            <a:avLst/>
            <a:gdLst>
              <a:gd name="connsiteX0" fmla="*/ 0 w 838192"/>
              <a:gd name="connsiteY0" fmla="*/ 77205 h 740541"/>
              <a:gd name="connsiteX1" fmla="*/ 404125 w 838192"/>
              <a:gd name="connsiteY1" fmla="*/ 740541 h 740541"/>
              <a:gd name="connsiteX2" fmla="*/ 838193 w 838192"/>
              <a:gd name="connsiteY2" fmla="*/ 1229 h 740541"/>
              <a:gd name="connsiteX3" fmla="*/ 838193 w 838192"/>
              <a:gd name="connsiteY3" fmla="*/ 0 h 740541"/>
              <a:gd name="connsiteX4" fmla="*/ 27150 w 838192"/>
              <a:gd name="connsiteY4" fmla="*/ 0 h 740541"/>
              <a:gd name="connsiteX5" fmla="*/ 0 w 838192"/>
              <a:gd name="connsiteY5" fmla="*/ 77205 h 740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8192" h="740541">
                <a:moveTo>
                  <a:pt x="0" y="77205"/>
                </a:moveTo>
                <a:lnTo>
                  <a:pt x="404125" y="740541"/>
                </a:lnTo>
                <a:cubicBezTo>
                  <a:pt x="665906" y="580657"/>
                  <a:pt x="838193" y="309155"/>
                  <a:pt x="838193" y="1229"/>
                </a:cubicBezTo>
                <a:lnTo>
                  <a:pt x="838193" y="0"/>
                </a:lnTo>
                <a:lnTo>
                  <a:pt x="27150" y="0"/>
                </a:lnTo>
                <a:cubicBezTo>
                  <a:pt x="25698" y="28379"/>
                  <a:pt x="15977" y="54747"/>
                  <a:pt x="0" y="77205"/>
                </a:cubicBez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2" name="Freeform: Shape 111">
            <a:extLst>
              <a:ext uri="{FF2B5EF4-FFF2-40B4-BE49-F238E27FC236}">
                <a16:creationId xmlns:a16="http://schemas.microsoft.com/office/drawing/2014/main" id="{9D483A3E-5688-5CC7-4DB6-BDD3511A7054}"/>
              </a:ext>
            </a:extLst>
          </p:cNvPr>
          <p:cNvSpPr/>
          <p:nvPr/>
        </p:nvSpPr>
        <p:spPr>
          <a:xfrm>
            <a:off x="4921403" y="5115855"/>
            <a:ext cx="4916" cy="38658"/>
          </a:xfrm>
          <a:custGeom>
            <a:avLst/>
            <a:gdLst>
              <a:gd name="connsiteX0" fmla="*/ 0 w 4916"/>
              <a:gd name="connsiteY0" fmla="*/ 0 h 38658"/>
              <a:gd name="connsiteX1" fmla="*/ 4916 w 4916"/>
              <a:gd name="connsiteY1" fmla="*/ 0 h 38658"/>
              <a:gd name="connsiteX2" fmla="*/ 4916 w 4916"/>
              <a:gd name="connsiteY2" fmla="*/ 38658 h 38658"/>
              <a:gd name="connsiteX3" fmla="*/ 0 w 4916"/>
              <a:gd name="connsiteY3" fmla="*/ 38658 h 3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16" h="38658">
                <a:moveTo>
                  <a:pt x="0" y="0"/>
                </a:moveTo>
                <a:lnTo>
                  <a:pt x="4916" y="0"/>
                </a:lnTo>
                <a:lnTo>
                  <a:pt x="4916" y="38658"/>
                </a:lnTo>
                <a:lnTo>
                  <a:pt x="0" y="38658"/>
                </a:ln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0D8086A9-40F5-1CBB-4C92-10CEAD5D1C35}"/>
              </a:ext>
            </a:extLst>
          </p:cNvPr>
          <p:cNvSpPr/>
          <p:nvPr/>
        </p:nvSpPr>
        <p:spPr>
          <a:xfrm>
            <a:off x="541842" y="3453376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6 h 523786"/>
              <a:gd name="connsiteX3" fmla="*/ 0 w 808584"/>
              <a:gd name="connsiteY3" fmla="*/ 523786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6"/>
                </a:lnTo>
                <a:lnTo>
                  <a:pt x="0" y="523786"/>
                </a:ln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8" name="Freeform: Shape 117">
            <a:extLst>
              <a:ext uri="{FF2B5EF4-FFF2-40B4-BE49-F238E27FC236}">
                <a16:creationId xmlns:a16="http://schemas.microsoft.com/office/drawing/2014/main" id="{66C04878-128E-F874-0297-B12AEE139DBA}"/>
              </a:ext>
            </a:extLst>
          </p:cNvPr>
          <p:cNvSpPr/>
          <p:nvPr/>
        </p:nvSpPr>
        <p:spPr>
          <a:xfrm>
            <a:off x="541842" y="4024819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BBC3306A-146A-FE4E-013F-083DC69D993D}"/>
              </a:ext>
            </a:extLst>
          </p:cNvPr>
          <p:cNvSpPr/>
          <p:nvPr/>
        </p:nvSpPr>
        <p:spPr>
          <a:xfrm>
            <a:off x="541842" y="4592180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0" name="Freeform: Shape 119">
            <a:extLst>
              <a:ext uri="{FF2B5EF4-FFF2-40B4-BE49-F238E27FC236}">
                <a16:creationId xmlns:a16="http://schemas.microsoft.com/office/drawing/2014/main" id="{E8DC62AE-40FA-0E18-B9B2-263BE7D57F48}"/>
              </a:ext>
            </a:extLst>
          </p:cNvPr>
          <p:cNvSpPr/>
          <p:nvPr/>
        </p:nvSpPr>
        <p:spPr>
          <a:xfrm>
            <a:off x="1695781" y="3451536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6 h 523786"/>
              <a:gd name="connsiteX3" fmla="*/ 0 w 808584"/>
              <a:gd name="connsiteY3" fmla="*/ 523786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6"/>
                </a:lnTo>
                <a:lnTo>
                  <a:pt x="0" y="523786"/>
                </a:ln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1" name="Freeform: Shape 120">
            <a:extLst>
              <a:ext uri="{FF2B5EF4-FFF2-40B4-BE49-F238E27FC236}">
                <a16:creationId xmlns:a16="http://schemas.microsoft.com/office/drawing/2014/main" id="{B09D4F38-F765-475F-036F-7288C06E4C40}"/>
              </a:ext>
            </a:extLst>
          </p:cNvPr>
          <p:cNvSpPr/>
          <p:nvPr/>
        </p:nvSpPr>
        <p:spPr>
          <a:xfrm>
            <a:off x="1695781" y="2884064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2" name="Freeform: Shape 121">
            <a:extLst>
              <a:ext uri="{FF2B5EF4-FFF2-40B4-BE49-F238E27FC236}">
                <a16:creationId xmlns:a16="http://schemas.microsoft.com/office/drawing/2014/main" id="{332E32A8-77EB-A4B1-17B0-E08BEF44FF90}"/>
              </a:ext>
            </a:extLst>
          </p:cNvPr>
          <p:cNvSpPr/>
          <p:nvPr/>
        </p:nvSpPr>
        <p:spPr>
          <a:xfrm>
            <a:off x="1697121" y="2325194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4" name="Freeform: Shape 123">
            <a:extLst>
              <a:ext uri="{FF2B5EF4-FFF2-40B4-BE49-F238E27FC236}">
                <a16:creationId xmlns:a16="http://schemas.microsoft.com/office/drawing/2014/main" id="{AB66FD6D-7D3B-1209-7373-670C5DB0385A}"/>
              </a:ext>
            </a:extLst>
          </p:cNvPr>
          <p:cNvSpPr/>
          <p:nvPr/>
        </p:nvSpPr>
        <p:spPr>
          <a:xfrm>
            <a:off x="1695781" y="4018897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CC1BB716-AC19-70B0-94D6-7AABA8B7C701}"/>
              </a:ext>
            </a:extLst>
          </p:cNvPr>
          <p:cNvSpPr/>
          <p:nvPr/>
        </p:nvSpPr>
        <p:spPr>
          <a:xfrm>
            <a:off x="1695781" y="4586147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id="{6C4DAB61-BB40-9150-628C-30EA0F873589}"/>
              </a:ext>
            </a:extLst>
          </p:cNvPr>
          <p:cNvSpPr/>
          <p:nvPr/>
        </p:nvSpPr>
        <p:spPr>
          <a:xfrm>
            <a:off x="2850279" y="3451536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6 h 523786"/>
              <a:gd name="connsiteX3" fmla="*/ 0 w 808584"/>
              <a:gd name="connsiteY3" fmla="*/ 523786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6"/>
                </a:lnTo>
                <a:lnTo>
                  <a:pt x="0" y="523786"/>
                </a:lnTo>
                <a:close/>
              </a:path>
            </a:pathLst>
          </a:custGeom>
          <a:solidFill>
            <a:srgbClr val="2C4B6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7" name="Freeform: Shape 126">
            <a:extLst>
              <a:ext uri="{FF2B5EF4-FFF2-40B4-BE49-F238E27FC236}">
                <a16:creationId xmlns:a16="http://schemas.microsoft.com/office/drawing/2014/main" id="{4457F0B0-A884-D14C-7CB8-E1339B8E676A}"/>
              </a:ext>
            </a:extLst>
          </p:cNvPr>
          <p:cNvSpPr/>
          <p:nvPr/>
        </p:nvSpPr>
        <p:spPr>
          <a:xfrm>
            <a:off x="2850279" y="2884064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8" name="Freeform: Shape 127">
            <a:extLst>
              <a:ext uri="{FF2B5EF4-FFF2-40B4-BE49-F238E27FC236}">
                <a16:creationId xmlns:a16="http://schemas.microsoft.com/office/drawing/2014/main" id="{51E62462-DAF5-10D1-063B-3E52677C4430}"/>
              </a:ext>
            </a:extLst>
          </p:cNvPr>
          <p:cNvSpPr/>
          <p:nvPr/>
        </p:nvSpPr>
        <p:spPr>
          <a:xfrm>
            <a:off x="2851619" y="2325194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9F3D6B54-2D3E-F288-142D-1A6E9954A2C1}"/>
              </a:ext>
            </a:extLst>
          </p:cNvPr>
          <p:cNvSpPr/>
          <p:nvPr/>
        </p:nvSpPr>
        <p:spPr>
          <a:xfrm>
            <a:off x="2850279" y="4018897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1" name="Freeform: Shape 130">
            <a:extLst>
              <a:ext uri="{FF2B5EF4-FFF2-40B4-BE49-F238E27FC236}">
                <a16:creationId xmlns:a16="http://schemas.microsoft.com/office/drawing/2014/main" id="{56A8353F-2EF7-B21E-40EC-385B55862731}"/>
              </a:ext>
            </a:extLst>
          </p:cNvPr>
          <p:cNvSpPr/>
          <p:nvPr/>
        </p:nvSpPr>
        <p:spPr>
          <a:xfrm>
            <a:off x="2850279" y="4586147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69B011C1-EDF0-E560-6FC9-B957E76FD295}"/>
              </a:ext>
            </a:extLst>
          </p:cNvPr>
          <p:cNvSpPr/>
          <p:nvPr/>
        </p:nvSpPr>
        <p:spPr>
          <a:xfrm>
            <a:off x="4005447" y="3451536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6 h 523786"/>
              <a:gd name="connsiteX3" fmla="*/ 0 w 808584"/>
              <a:gd name="connsiteY3" fmla="*/ 523786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6"/>
                </a:lnTo>
                <a:lnTo>
                  <a:pt x="0" y="523786"/>
                </a:ln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E578D558-4CC3-4A8E-879B-63A1FD24F202}"/>
              </a:ext>
            </a:extLst>
          </p:cNvPr>
          <p:cNvSpPr/>
          <p:nvPr/>
        </p:nvSpPr>
        <p:spPr>
          <a:xfrm>
            <a:off x="4005447" y="2884064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4" name="Freeform: Shape 133">
            <a:extLst>
              <a:ext uri="{FF2B5EF4-FFF2-40B4-BE49-F238E27FC236}">
                <a16:creationId xmlns:a16="http://schemas.microsoft.com/office/drawing/2014/main" id="{6B02233D-E734-859C-880D-6B3FB732A6EE}"/>
              </a:ext>
            </a:extLst>
          </p:cNvPr>
          <p:cNvSpPr/>
          <p:nvPr/>
        </p:nvSpPr>
        <p:spPr>
          <a:xfrm>
            <a:off x="4006899" y="2325194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6" name="Freeform: Shape 135">
            <a:extLst>
              <a:ext uri="{FF2B5EF4-FFF2-40B4-BE49-F238E27FC236}">
                <a16:creationId xmlns:a16="http://schemas.microsoft.com/office/drawing/2014/main" id="{2703B7D9-204D-1DDB-5E56-722D52597A53}"/>
              </a:ext>
            </a:extLst>
          </p:cNvPr>
          <p:cNvSpPr/>
          <p:nvPr/>
        </p:nvSpPr>
        <p:spPr>
          <a:xfrm>
            <a:off x="4005447" y="4018897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DD7E3C22-819E-9EA4-2A34-5E8B4731250E}"/>
              </a:ext>
            </a:extLst>
          </p:cNvPr>
          <p:cNvSpPr/>
          <p:nvPr/>
        </p:nvSpPr>
        <p:spPr>
          <a:xfrm>
            <a:off x="4005447" y="4586147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348EB3FE-78AE-8A9A-1446-8D19164F713D}"/>
              </a:ext>
            </a:extLst>
          </p:cNvPr>
          <p:cNvSpPr/>
          <p:nvPr/>
        </p:nvSpPr>
        <p:spPr>
          <a:xfrm>
            <a:off x="5154135" y="3451536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6 h 523786"/>
              <a:gd name="connsiteX3" fmla="*/ 0 w 808584"/>
              <a:gd name="connsiteY3" fmla="*/ 523786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6"/>
                </a:lnTo>
                <a:lnTo>
                  <a:pt x="0" y="523786"/>
                </a:ln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6541F790-1BCC-D565-D550-B87751532A11}"/>
              </a:ext>
            </a:extLst>
          </p:cNvPr>
          <p:cNvSpPr/>
          <p:nvPr/>
        </p:nvSpPr>
        <p:spPr>
          <a:xfrm>
            <a:off x="5154135" y="2884064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BBDF2DAE-BF9F-C663-615E-300FBF3F26B1}"/>
              </a:ext>
            </a:extLst>
          </p:cNvPr>
          <p:cNvSpPr/>
          <p:nvPr/>
        </p:nvSpPr>
        <p:spPr>
          <a:xfrm>
            <a:off x="5155587" y="2325194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C8E2B67C-B25D-A4A9-EAED-DB033CCBB418}"/>
              </a:ext>
            </a:extLst>
          </p:cNvPr>
          <p:cNvSpPr/>
          <p:nvPr/>
        </p:nvSpPr>
        <p:spPr>
          <a:xfrm>
            <a:off x="5154135" y="4018897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A5E4EA99-E12A-C1F1-ED39-7CDD2735137B}"/>
              </a:ext>
            </a:extLst>
          </p:cNvPr>
          <p:cNvSpPr/>
          <p:nvPr/>
        </p:nvSpPr>
        <p:spPr>
          <a:xfrm>
            <a:off x="5154135" y="4586147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296603E0-F0F5-7939-20F3-C023B0A52AB6}"/>
              </a:ext>
            </a:extLst>
          </p:cNvPr>
          <p:cNvSpPr/>
          <p:nvPr/>
        </p:nvSpPr>
        <p:spPr>
          <a:xfrm>
            <a:off x="6309415" y="3451536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6 h 523786"/>
              <a:gd name="connsiteX3" fmla="*/ 0 w 808584"/>
              <a:gd name="connsiteY3" fmla="*/ 523786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6"/>
                </a:lnTo>
                <a:lnTo>
                  <a:pt x="0" y="523786"/>
                </a:ln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7AD09A9B-C9DB-0C8A-9F88-5C6FAA527484}"/>
              </a:ext>
            </a:extLst>
          </p:cNvPr>
          <p:cNvSpPr/>
          <p:nvPr/>
        </p:nvSpPr>
        <p:spPr>
          <a:xfrm>
            <a:off x="6309415" y="2884064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6" name="Freeform: Shape 145">
            <a:extLst>
              <a:ext uri="{FF2B5EF4-FFF2-40B4-BE49-F238E27FC236}">
                <a16:creationId xmlns:a16="http://schemas.microsoft.com/office/drawing/2014/main" id="{109215DD-16AC-6816-5255-0A090BCDE2B8}"/>
              </a:ext>
            </a:extLst>
          </p:cNvPr>
          <p:cNvSpPr/>
          <p:nvPr/>
        </p:nvSpPr>
        <p:spPr>
          <a:xfrm>
            <a:off x="6310867" y="2325194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5 w 808584"/>
              <a:gd name="connsiteY1" fmla="*/ 0 h 523786"/>
              <a:gd name="connsiteX2" fmla="*/ 808585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5" y="0"/>
                </a:lnTo>
                <a:lnTo>
                  <a:pt x="808585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8" name="Freeform: Shape 147">
            <a:extLst>
              <a:ext uri="{FF2B5EF4-FFF2-40B4-BE49-F238E27FC236}">
                <a16:creationId xmlns:a16="http://schemas.microsoft.com/office/drawing/2014/main" id="{B15B9D7F-33B7-390D-9C7B-2F643ADD3169}"/>
              </a:ext>
            </a:extLst>
          </p:cNvPr>
          <p:cNvSpPr/>
          <p:nvPr/>
        </p:nvSpPr>
        <p:spPr>
          <a:xfrm>
            <a:off x="6309415" y="4018897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9600597-8B3D-560F-585C-D803B89609CB}"/>
              </a:ext>
            </a:extLst>
          </p:cNvPr>
          <p:cNvSpPr/>
          <p:nvPr/>
        </p:nvSpPr>
        <p:spPr>
          <a:xfrm>
            <a:off x="6309415" y="4586147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0" name="Freeform: Shape 149">
            <a:extLst>
              <a:ext uri="{FF2B5EF4-FFF2-40B4-BE49-F238E27FC236}">
                <a16:creationId xmlns:a16="http://schemas.microsoft.com/office/drawing/2014/main" id="{11C43C05-167C-6BB4-5448-6B97042B836B}"/>
              </a:ext>
            </a:extLst>
          </p:cNvPr>
          <p:cNvSpPr/>
          <p:nvPr/>
        </p:nvSpPr>
        <p:spPr>
          <a:xfrm>
            <a:off x="7450058" y="3451536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6 h 523786"/>
              <a:gd name="connsiteX3" fmla="*/ 0 w 808584"/>
              <a:gd name="connsiteY3" fmla="*/ 523786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6"/>
                </a:lnTo>
                <a:lnTo>
                  <a:pt x="0" y="523786"/>
                </a:ln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76E65110-466B-978F-20DB-005CDEDBCE9C}"/>
              </a:ext>
            </a:extLst>
          </p:cNvPr>
          <p:cNvSpPr/>
          <p:nvPr/>
        </p:nvSpPr>
        <p:spPr>
          <a:xfrm>
            <a:off x="7450058" y="2884064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6A0144D5-0D50-8D13-14BA-A422B4442138}"/>
              </a:ext>
            </a:extLst>
          </p:cNvPr>
          <p:cNvSpPr/>
          <p:nvPr/>
        </p:nvSpPr>
        <p:spPr>
          <a:xfrm>
            <a:off x="7451399" y="2325194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E9CFC270-2700-D886-D54A-9B5172120D84}"/>
              </a:ext>
            </a:extLst>
          </p:cNvPr>
          <p:cNvSpPr/>
          <p:nvPr/>
        </p:nvSpPr>
        <p:spPr>
          <a:xfrm>
            <a:off x="7450058" y="4018897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5" name="Freeform: Shape 154">
            <a:extLst>
              <a:ext uri="{FF2B5EF4-FFF2-40B4-BE49-F238E27FC236}">
                <a16:creationId xmlns:a16="http://schemas.microsoft.com/office/drawing/2014/main" id="{3A32968E-3A35-B391-77B6-B93B87145A0C}"/>
              </a:ext>
            </a:extLst>
          </p:cNvPr>
          <p:cNvSpPr/>
          <p:nvPr/>
        </p:nvSpPr>
        <p:spPr>
          <a:xfrm>
            <a:off x="7450058" y="4586147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6" name="Freeform: Shape 155">
            <a:extLst>
              <a:ext uri="{FF2B5EF4-FFF2-40B4-BE49-F238E27FC236}">
                <a16:creationId xmlns:a16="http://schemas.microsoft.com/office/drawing/2014/main" id="{3E462EE8-82CC-0969-D46F-3C65C8355968}"/>
              </a:ext>
            </a:extLst>
          </p:cNvPr>
          <p:cNvSpPr/>
          <p:nvPr/>
        </p:nvSpPr>
        <p:spPr>
          <a:xfrm>
            <a:off x="8599975" y="4586147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8" name="Freeform: Shape 157">
            <a:extLst>
              <a:ext uri="{FF2B5EF4-FFF2-40B4-BE49-F238E27FC236}">
                <a16:creationId xmlns:a16="http://schemas.microsoft.com/office/drawing/2014/main" id="{84938EE1-7DBA-5A9A-FC9E-158FE1C0C7FC}"/>
              </a:ext>
            </a:extLst>
          </p:cNvPr>
          <p:cNvSpPr/>
          <p:nvPr/>
        </p:nvSpPr>
        <p:spPr>
          <a:xfrm>
            <a:off x="7446036" y="5154513"/>
            <a:ext cx="840315" cy="746909"/>
          </a:xfrm>
          <a:custGeom>
            <a:avLst/>
            <a:gdLst>
              <a:gd name="connsiteX0" fmla="*/ 810707 w 840315"/>
              <a:gd name="connsiteY0" fmla="*/ 0 h 746909"/>
              <a:gd name="connsiteX1" fmla="*/ 0 w 840315"/>
              <a:gd name="connsiteY1" fmla="*/ 0 h 746909"/>
              <a:gd name="connsiteX2" fmla="*/ 0 w 840315"/>
              <a:gd name="connsiteY2" fmla="*/ 5475 h 746909"/>
              <a:gd name="connsiteX3" fmla="*/ 437531 w 840315"/>
              <a:gd name="connsiteY3" fmla="*/ 746910 h 746909"/>
              <a:gd name="connsiteX4" fmla="*/ 840316 w 840315"/>
              <a:gd name="connsiteY4" fmla="*/ 84579 h 746909"/>
              <a:gd name="connsiteX5" fmla="*/ 810707 w 840315"/>
              <a:gd name="connsiteY5" fmla="*/ 0 h 74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0315" h="746909">
                <a:moveTo>
                  <a:pt x="810707" y="0"/>
                </a:moveTo>
                <a:lnTo>
                  <a:pt x="0" y="0"/>
                </a:lnTo>
                <a:lnTo>
                  <a:pt x="0" y="5475"/>
                </a:lnTo>
                <a:cubicBezTo>
                  <a:pt x="0" y="314853"/>
                  <a:pt x="173739" y="587249"/>
                  <a:pt x="437531" y="746910"/>
                </a:cubicBezTo>
                <a:lnTo>
                  <a:pt x="840316" y="84579"/>
                </a:lnTo>
                <a:cubicBezTo>
                  <a:pt x="822104" y="60446"/>
                  <a:pt x="811377" y="31396"/>
                  <a:pt x="810707" y="0"/>
                </a:cubicBez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9" name="Freeform: Shape 158">
            <a:extLst>
              <a:ext uri="{FF2B5EF4-FFF2-40B4-BE49-F238E27FC236}">
                <a16:creationId xmlns:a16="http://schemas.microsoft.com/office/drawing/2014/main" id="{B86E7FB4-3226-B1FB-74EE-E052EBB95CFC}"/>
              </a:ext>
            </a:extLst>
          </p:cNvPr>
          <p:cNvSpPr/>
          <p:nvPr/>
        </p:nvSpPr>
        <p:spPr>
          <a:xfrm>
            <a:off x="8572714" y="5154513"/>
            <a:ext cx="835846" cy="742887"/>
          </a:xfrm>
          <a:custGeom>
            <a:avLst/>
            <a:gdLst>
              <a:gd name="connsiteX0" fmla="*/ 0 w 835846"/>
              <a:gd name="connsiteY0" fmla="*/ 78099 h 742887"/>
              <a:gd name="connsiteX1" fmla="*/ 405018 w 835846"/>
              <a:gd name="connsiteY1" fmla="*/ 742888 h 742887"/>
              <a:gd name="connsiteX2" fmla="*/ 835846 w 835846"/>
              <a:gd name="connsiteY2" fmla="*/ 5475 h 742887"/>
              <a:gd name="connsiteX3" fmla="*/ 835846 w 835846"/>
              <a:gd name="connsiteY3" fmla="*/ 0 h 742887"/>
              <a:gd name="connsiteX4" fmla="*/ 25139 w 835846"/>
              <a:gd name="connsiteY4" fmla="*/ 0 h 742887"/>
              <a:gd name="connsiteX5" fmla="*/ 0 w 835846"/>
              <a:gd name="connsiteY5" fmla="*/ 78099 h 74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5846" h="742887">
                <a:moveTo>
                  <a:pt x="0" y="78099"/>
                </a:moveTo>
                <a:lnTo>
                  <a:pt x="405018" y="742888"/>
                </a:lnTo>
                <a:cubicBezTo>
                  <a:pt x="665012" y="582668"/>
                  <a:pt x="835846" y="312171"/>
                  <a:pt x="835846" y="5475"/>
                </a:cubicBezTo>
                <a:lnTo>
                  <a:pt x="835846" y="0"/>
                </a:lnTo>
                <a:lnTo>
                  <a:pt x="25139" y="0"/>
                </a:lnTo>
                <a:cubicBezTo>
                  <a:pt x="24580" y="28603"/>
                  <a:pt x="15418" y="55306"/>
                  <a:pt x="0" y="78099"/>
                </a:cubicBez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0" name="Freeform: Shape 159">
            <a:extLst>
              <a:ext uri="{FF2B5EF4-FFF2-40B4-BE49-F238E27FC236}">
                <a16:creationId xmlns:a16="http://schemas.microsoft.com/office/drawing/2014/main" id="{C88C04FA-973B-EFEB-4A68-BC7867CB8E18}"/>
              </a:ext>
            </a:extLst>
          </p:cNvPr>
          <p:cNvSpPr/>
          <p:nvPr/>
        </p:nvSpPr>
        <p:spPr>
          <a:xfrm>
            <a:off x="7918316" y="5264008"/>
            <a:ext cx="1024779" cy="786685"/>
          </a:xfrm>
          <a:custGeom>
            <a:avLst/>
            <a:gdLst>
              <a:gd name="connsiteX0" fmla="*/ 509038 w 1024779"/>
              <a:gd name="connsiteY0" fmla="*/ 42680 h 786685"/>
              <a:gd name="connsiteX1" fmla="*/ 397085 w 1024779"/>
              <a:gd name="connsiteY1" fmla="*/ 4581 h 786685"/>
              <a:gd name="connsiteX2" fmla="*/ 0 w 1024779"/>
              <a:gd name="connsiteY2" fmla="*/ 657638 h 786685"/>
              <a:gd name="connsiteX3" fmla="*/ 509038 w 1024779"/>
              <a:gd name="connsiteY3" fmla="*/ 786685 h 786685"/>
              <a:gd name="connsiteX4" fmla="*/ 509038 w 1024779"/>
              <a:gd name="connsiteY4" fmla="*/ 786685 h 786685"/>
              <a:gd name="connsiteX5" fmla="*/ 1024780 w 1024779"/>
              <a:gd name="connsiteY5" fmla="*/ 653839 h 786685"/>
              <a:gd name="connsiteX6" fmla="*/ 626466 w 1024779"/>
              <a:gd name="connsiteY6" fmla="*/ 0 h 786685"/>
              <a:gd name="connsiteX7" fmla="*/ 508926 w 1024779"/>
              <a:gd name="connsiteY7" fmla="*/ 42792 h 786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4779" h="786685">
                <a:moveTo>
                  <a:pt x="509038" y="42680"/>
                </a:moveTo>
                <a:cubicBezTo>
                  <a:pt x="466134" y="42680"/>
                  <a:pt x="427029" y="28267"/>
                  <a:pt x="397085" y="4581"/>
                </a:cubicBezTo>
                <a:lnTo>
                  <a:pt x="0" y="657638"/>
                </a:lnTo>
                <a:cubicBezTo>
                  <a:pt x="148376" y="739536"/>
                  <a:pt x="322674" y="786685"/>
                  <a:pt x="509038" y="786685"/>
                </a:cubicBezTo>
                <a:lnTo>
                  <a:pt x="509038" y="786685"/>
                </a:lnTo>
                <a:cubicBezTo>
                  <a:pt x="698196" y="786685"/>
                  <a:pt x="874951" y="738083"/>
                  <a:pt x="1024780" y="653839"/>
                </a:cubicBezTo>
                <a:lnTo>
                  <a:pt x="626466" y="0"/>
                </a:lnTo>
                <a:cubicBezTo>
                  <a:pt x="595851" y="26480"/>
                  <a:pt x="554512" y="42792"/>
                  <a:pt x="508926" y="42792"/>
                </a:cubicBez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1" name="Freeform: Shape 160">
            <a:extLst>
              <a:ext uri="{FF2B5EF4-FFF2-40B4-BE49-F238E27FC236}">
                <a16:creationId xmlns:a16="http://schemas.microsoft.com/office/drawing/2014/main" id="{79621128-305A-65F5-739F-9AEF010653D1}"/>
              </a:ext>
            </a:extLst>
          </p:cNvPr>
          <p:cNvSpPr/>
          <p:nvPr/>
        </p:nvSpPr>
        <p:spPr>
          <a:xfrm>
            <a:off x="4005447" y="1533536"/>
            <a:ext cx="840315" cy="745569"/>
          </a:xfrm>
          <a:custGeom>
            <a:avLst/>
            <a:gdLst>
              <a:gd name="connsiteX0" fmla="*/ 810707 w 840315"/>
              <a:gd name="connsiteY0" fmla="*/ 745569 h 745569"/>
              <a:gd name="connsiteX1" fmla="*/ 0 w 840315"/>
              <a:gd name="connsiteY1" fmla="*/ 745569 h 745569"/>
              <a:gd name="connsiteX2" fmla="*/ 0 w 840315"/>
              <a:gd name="connsiteY2" fmla="*/ 741435 h 745569"/>
              <a:gd name="connsiteX3" fmla="*/ 437643 w 840315"/>
              <a:gd name="connsiteY3" fmla="*/ 0 h 745569"/>
              <a:gd name="connsiteX4" fmla="*/ 840315 w 840315"/>
              <a:gd name="connsiteY4" fmla="*/ 662331 h 745569"/>
              <a:gd name="connsiteX5" fmla="*/ 810707 w 840315"/>
              <a:gd name="connsiteY5" fmla="*/ 745569 h 74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0315" h="745569">
                <a:moveTo>
                  <a:pt x="810707" y="745569"/>
                </a:moveTo>
                <a:lnTo>
                  <a:pt x="0" y="745569"/>
                </a:lnTo>
                <a:lnTo>
                  <a:pt x="0" y="741435"/>
                </a:lnTo>
                <a:cubicBezTo>
                  <a:pt x="0" y="432057"/>
                  <a:pt x="173851" y="159661"/>
                  <a:pt x="437643" y="0"/>
                </a:cubicBezTo>
                <a:lnTo>
                  <a:pt x="840315" y="662331"/>
                </a:lnTo>
                <a:cubicBezTo>
                  <a:pt x="822327" y="686129"/>
                  <a:pt x="811601" y="714732"/>
                  <a:pt x="810707" y="745569"/>
                </a:cubicBez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2" name="Freeform: Shape 161">
            <a:extLst>
              <a:ext uri="{FF2B5EF4-FFF2-40B4-BE49-F238E27FC236}">
                <a16:creationId xmlns:a16="http://schemas.microsoft.com/office/drawing/2014/main" id="{78A9DBE6-2605-FC52-B19C-2D015D5850CE}"/>
              </a:ext>
            </a:extLst>
          </p:cNvPr>
          <p:cNvSpPr/>
          <p:nvPr/>
        </p:nvSpPr>
        <p:spPr>
          <a:xfrm>
            <a:off x="4477726" y="1384378"/>
            <a:ext cx="1026344" cy="787914"/>
          </a:xfrm>
          <a:custGeom>
            <a:avLst/>
            <a:gdLst>
              <a:gd name="connsiteX0" fmla="*/ 508927 w 1026344"/>
              <a:gd name="connsiteY0" fmla="*/ 743893 h 787914"/>
              <a:gd name="connsiteX1" fmla="*/ 397086 w 1026344"/>
              <a:gd name="connsiteY1" fmla="*/ 781993 h 787914"/>
              <a:gd name="connsiteX2" fmla="*/ 0 w 1026344"/>
              <a:gd name="connsiteY2" fmla="*/ 128936 h 787914"/>
              <a:gd name="connsiteX3" fmla="*/ 508927 w 1026344"/>
              <a:gd name="connsiteY3" fmla="*/ 0 h 787914"/>
              <a:gd name="connsiteX4" fmla="*/ 508927 w 1026344"/>
              <a:gd name="connsiteY4" fmla="*/ 0 h 787914"/>
              <a:gd name="connsiteX5" fmla="*/ 1026345 w 1026344"/>
              <a:gd name="connsiteY5" fmla="*/ 133852 h 787914"/>
              <a:gd name="connsiteX6" fmla="*/ 627806 w 1026344"/>
              <a:gd name="connsiteY6" fmla="*/ 787914 h 787914"/>
              <a:gd name="connsiteX7" fmla="*/ 508815 w 1026344"/>
              <a:gd name="connsiteY7" fmla="*/ 743893 h 787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6344" h="787914">
                <a:moveTo>
                  <a:pt x="508927" y="743893"/>
                </a:moveTo>
                <a:cubicBezTo>
                  <a:pt x="466134" y="743893"/>
                  <a:pt x="427029" y="758306"/>
                  <a:pt x="397086" y="781993"/>
                </a:cubicBezTo>
                <a:lnTo>
                  <a:pt x="0" y="128936"/>
                </a:lnTo>
                <a:cubicBezTo>
                  <a:pt x="148377" y="47038"/>
                  <a:pt x="322563" y="0"/>
                  <a:pt x="508927" y="0"/>
                </a:cubicBezTo>
                <a:lnTo>
                  <a:pt x="508927" y="0"/>
                </a:lnTo>
                <a:cubicBezTo>
                  <a:pt x="698866" y="0"/>
                  <a:pt x="876181" y="49049"/>
                  <a:pt x="1026345" y="133852"/>
                </a:cubicBezTo>
                <a:lnTo>
                  <a:pt x="627806" y="787914"/>
                </a:lnTo>
                <a:cubicBezTo>
                  <a:pt x="597081" y="760764"/>
                  <a:pt x="555071" y="743893"/>
                  <a:pt x="508815" y="743893"/>
                </a:cubicBez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36660704-EB8B-A374-C47E-3B28A8B32BE8}"/>
              </a:ext>
            </a:extLst>
          </p:cNvPr>
          <p:cNvSpPr/>
          <p:nvPr/>
        </p:nvSpPr>
        <p:spPr>
          <a:xfrm>
            <a:off x="5133242" y="1538564"/>
            <a:ext cx="834728" cy="743669"/>
          </a:xfrm>
          <a:custGeom>
            <a:avLst/>
            <a:gdLst>
              <a:gd name="connsiteX0" fmla="*/ 0 w 834728"/>
              <a:gd name="connsiteY0" fmla="*/ 665571 h 743669"/>
              <a:gd name="connsiteX1" fmla="*/ 405465 w 834728"/>
              <a:gd name="connsiteY1" fmla="*/ 0 h 743669"/>
              <a:gd name="connsiteX2" fmla="*/ 834729 w 834728"/>
              <a:gd name="connsiteY2" fmla="*/ 736407 h 743669"/>
              <a:gd name="connsiteX3" fmla="*/ 834729 w 834728"/>
              <a:gd name="connsiteY3" fmla="*/ 743670 h 743669"/>
              <a:gd name="connsiteX4" fmla="*/ 24022 w 834728"/>
              <a:gd name="connsiteY4" fmla="*/ 743670 h 743669"/>
              <a:gd name="connsiteX5" fmla="*/ 0 w 834728"/>
              <a:gd name="connsiteY5" fmla="*/ 665571 h 74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4728" h="743669">
                <a:moveTo>
                  <a:pt x="0" y="665571"/>
                </a:moveTo>
                <a:lnTo>
                  <a:pt x="405465" y="0"/>
                </a:lnTo>
                <a:cubicBezTo>
                  <a:pt x="664565" y="160331"/>
                  <a:pt x="834729" y="430269"/>
                  <a:pt x="834729" y="736407"/>
                </a:cubicBezTo>
                <a:lnTo>
                  <a:pt x="834729" y="743670"/>
                </a:lnTo>
                <a:lnTo>
                  <a:pt x="24022" y="743670"/>
                </a:lnTo>
                <a:cubicBezTo>
                  <a:pt x="23798" y="715067"/>
                  <a:pt x="14972" y="688475"/>
                  <a:pt x="0" y="665571"/>
                </a:cubicBezTo>
                <a:close/>
              </a:path>
            </a:pathLst>
          </a:custGeom>
          <a:solidFill>
            <a:srgbClr val="9ACFEA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4" name="Freeform: Shape 163">
            <a:extLst>
              <a:ext uri="{FF2B5EF4-FFF2-40B4-BE49-F238E27FC236}">
                <a16:creationId xmlns:a16="http://schemas.microsoft.com/office/drawing/2014/main" id="{4AAFE98E-6AF8-4642-2D8F-BB5171F33CCE}"/>
              </a:ext>
            </a:extLst>
          </p:cNvPr>
          <p:cNvSpPr/>
          <p:nvPr/>
        </p:nvSpPr>
        <p:spPr>
          <a:xfrm>
            <a:off x="6309415" y="1535324"/>
            <a:ext cx="840314" cy="746909"/>
          </a:xfrm>
          <a:custGeom>
            <a:avLst/>
            <a:gdLst>
              <a:gd name="connsiteX0" fmla="*/ 810707 w 840314"/>
              <a:gd name="connsiteY0" fmla="*/ 746910 h 746909"/>
              <a:gd name="connsiteX1" fmla="*/ 0 w 840314"/>
              <a:gd name="connsiteY1" fmla="*/ 746910 h 746909"/>
              <a:gd name="connsiteX2" fmla="*/ 0 w 840314"/>
              <a:gd name="connsiteY2" fmla="*/ 741435 h 746909"/>
              <a:gd name="connsiteX3" fmla="*/ 437531 w 840314"/>
              <a:gd name="connsiteY3" fmla="*/ 0 h 746909"/>
              <a:gd name="connsiteX4" fmla="*/ 840315 w 840314"/>
              <a:gd name="connsiteY4" fmla="*/ 662331 h 746909"/>
              <a:gd name="connsiteX5" fmla="*/ 810707 w 840314"/>
              <a:gd name="connsiteY5" fmla="*/ 746910 h 74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0314" h="746909">
                <a:moveTo>
                  <a:pt x="810707" y="746910"/>
                </a:moveTo>
                <a:lnTo>
                  <a:pt x="0" y="746910"/>
                </a:lnTo>
                <a:lnTo>
                  <a:pt x="0" y="741435"/>
                </a:lnTo>
                <a:cubicBezTo>
                  <a:pt x="0" y="432057"/>
                  <a:pt x="173739" y="159661"/>
                  <a:pt x="437531" y="0"/>
                </a:cubicBezTo>
                <a:lnTo>
                  <a:pt x="840315" y="662331"/>
                </a:lnTo>
                <a:cubicBezTo>
                  <a:pt x="822103" y="686464"/>
                  <a:pt x="811377" y="715514"/>
                  <a:pt x="810707" y="746910"/>
                </a:cubicBez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5" name="Freeform: Shape 164">
            <a:extLst>
              <a:ext uri="{FF2B5EF4-FFF2-40B4-BE49-F238E27FC236}">
                <a16:creationId xmlns:a16="http://schemas.microsoft.com/office/drawing/2014/main" id="{2D6E71EB-80DA-E15B-CCA9-25EC88CF4CE5}"/>
              </a:ext>
            </a:extLst>
          </p:cNvPr>
          <p:cNvSpPr/>
          <p:nvPr/>
        </p:nvSpPr>
        <p:spPr>
          <a:xfrm>
            <a:off x="7436092" y="1539346"/>
            <a:ext cx="835846" cy="742887"/>
          </a:xfrm>
          <a:custGeom>
            <a:avLst/>
            <a:gdLst>
              <a:gd name="connsiteX0" fmla="*/ 0 w 835846"/>
              <a:gd name="connsiteY0" fmla="*/ 664789 h 742887"/>
              <a:gd name="connsiteX1" fmla="*/ 405018 w 835846"/>
              <a:gd name="connsiteY1" fmla="*/ 0 h 742887"/>
              <a:gd name="connsiteX2" fmla="*/ 835846 w 835846"/>
              <a:gd name="connsiteY2" fmla="*/ 737413 h 742887"/>
              <a:gd name="connsiteX3" fmla="*/ 835846 w 835846"/>
              <a:gd name="connsiteY3" fmla="*/ 742888 h 742887"/>
              <a:gd name="connsiteX4" fmla="*/ 25139 w 835846"/>
              <a:gd name="connsiteY4" fmla="*/ 742888 h 742887"/>
              <a:gd name="connsiteX5" fmla="*/ 0 w 835846"/>
              <a:gd name="connsiteY5" fmla="*/ 664789 h 74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5846" h="742887">
                <a:moveTo>
                  <a:pt x="0" y="664789"/>
                </a:moveTo>
                <a:lnTo>
                  <a:pt x="405018" y="0"/>
                </a:lnTo>
                <a:cubicBezTo>
                  <a:pt x="665012" y="160220"/>
                  <a:pt x="835846" y="430716"/>
                  <a:pt x="835846" y="737413"/>
                </a:cubicBezTo>
                <a:lnTo>
                  <a:pt x="835846" y="742888"/>
                </a:lnTo>
                <a:lnTo>
                  <a:pt x="25139" y="742888"/>
                </a:lnTo>
                <a:cubicBezTo>
                  <a:pt x="24581" y="714285"/>
                  <a:pt x="15419" y="687582"/>
                  <a:pt x="0" y="664789"/>
                </a:cubicBez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6" name="Freeform: Shape 165">
            <a:extLst>
              <a:ext uri="{FF2B5EF4-FFF2-40B4-BE49-F238E27FC236}">
                <a16:creationId xmlns:a16="http://schemas.microsoft.com/office/drawing/2014/main" id="{592C1AF4-90FE-9438-1670-4F37A1311F6B}"/>
              </a:ext>
            </a:extLst>
          </p:cNvPr>
          <p:cNvSpPr/>
          <p:nvPr/>
        </p:nvSpPr>
        <p:spPr>
          <a:xfrm>
            <a:off x="6781694" y="1386053"/>
            <a:ext cx="1024780" cy="786685"/>
          </a:xfrm>
          <a:custGeom>
            <a:avLst/>
            <a:gdLst>
              <a:gd name="connsiteX0" fmla="*/ 509038 w 1024780"/>
              <a:gd name="connsiteY0" fmla="*/ 744005 h 786685"/>
              <a:gd name="connsiteX1" fmla="*/ 397086 w 1024780"/>
              <a:gd name="connsiteY1" fmla="*/ 782105 h 786685"/>
              <a:gd name="connsiteX2" fmla="*/ 0 w 1024780"/>
              <a:gd name="connsiteY2" fmla="*/ 129047 h 786685"/>
              <a:gd name="connsiteX3" fmla="*/ 509038 w 1024780"/>
              <a:gd name="connsiteY3" fmla="*/ 0 h 786685"/>
              <a:gd name="connsiteX4" fmla="*/ 509038 w 1024780"/>
              <a:gd name="connsiteY4" fmla="*/ 0 h 786685"/>
              <a:gd name="connsiteX5" fmla="*/ 1024781 w 1024780"/>
              <a:gd name="connsiteY5" fmla="*/ 132846 h 786685"/>
              <a:gd name="connsiteX6" fmla="*/ 626466 w 1024780"/>
              <a:gd name="connsiteY6" fmla="*/ 786685 h 786685"/>
              <a:gd name="connsiteX7" fmla="*/ 508927 w 1024780"/>
              <a:gd name="connsiteY7" fmla="*/ 743893 h 786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4780" h="786685">
                <a:moveTo>
                  <a:pt x="509038" y="744005"/>
                </a:moveTo>
                <a:cubicBezTo>
                  <a:pt x="466135" y="744005"/>
                  <a:pt x="427029" y="758418"/>
                  <a:pt x="397086" y="782105"/>
                </a:cubicBezTo>
                <a:lnTo>
                  <a:pt x="0" y="129047"/>
                </a:lnTo>
                <a:cubicBezTo>
                  <a:pt x="148377" y="47150"/>
                  <a:pt x="322674" y="0"/>
                  <a:pt x="509038" y="0"/>
                </a:cubicBezTo>
                <a:lnTo>
                  <a:pt x="509038" y="0"/>
                </a:lnTo>
                <a:cubicBezTo>
                  <a:pt x="698196" y="0"/>
                  <a:pt x="874951" y="48602"/>
                  <a:pt x="1024781" y="132846"/>
                </a:cubicBezTo>
                <a:lnTo>
                  <a:pt x="626466" y="786685"/>
                </a:lnTo>
                <a:cubicBezTo>
                  <a:pt x="595852" y="760206"/>
                  <a:pt x="554512" y="743893"/>
                  <a:pt x="508927" y="743893"/>
                </a:cubicBez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7" name="Freeform: Shape 166">
            <a:extLst>
              <a:ext uri="{FF2B5EF4-FFF2-40B4-BE49-F238E27FC236}">
                <a16:creationId xmlns:a16="http://schemas.microsoft.com/office/drawing/2014/main" id="{5F4A01A0-11B1-DD35-BB32-5650577163F2}"/>
              </a:ext>
            </a:extLst>
          </p:cNvPr>
          <p:cNvSpPr/>
          <p:nvPr/>
        </p:nvSpPr>
        <p:spPr>
          <a:xfrm>
            <a:off x="1697122" y="1537782"/>
            <a:ext cx="838639" cy="741323"/>
          </a:xfrm>
          <a:custGeom>
            <a:avLst/>
            <a:gdLst>
              <a:gd name="connsiteX0" fmla="*/ 810931 w 838639"/>
              <a:gd name="connsiteY0" fmla="*/ 741323 h 741323"/>
              <a:gd name="connsiteX1" fmla="*/ 0 w 838639"/>
              <a:gd name="connsiteY1" fmla="*/ 741323 h 741323"/>
              <a:gd name="connsiteX2" fmla="*/ 0 w 838639"/>
              <a:gd name="connsiteY2" fmla="*/ 740094 h 741323"/>
              <a:gd name="connsiteX3" fmla="*/ 435297 w 838639"/>
              <a:gd name="connsiteY3" fmla="*/ 0 h 741323"/>
              <a:gd name="connsiteX4" fmla="*/ 838640 w 838639"/>
              <a:gd name="connsiteY4" fmla="*/ 663336 h 741323"/>
              <a:gd name="connsiteX5" fmla="*/ 810931 w 838639"/>
              <a:gd name="connsiteY5" fmla="*/ 741323 h 741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8639" h="741323">
                <a:moveTo>
                  <a:pt x="810931" y="741323"/>
                </a:moveTo>
                <a:lnTo>
                  <a:pt x="0" y="741323"/>
                </a:lnTo>
                <a:lnTo>
                  <a:pt x="0" y="740094"/>
                </a:lnTo>
                <a:cubicBezTo>
                  <a:pt x="0" y="431610"/>
                  <a:pt x="172845" y="159773"/>
                  <a:pt x="435297" y="0"/>
                </a:cubicBezTo>
                <a:lnTo>
                  <a:pt x="838640" y="663336"/>
                </a:lnTo>
                <a:cubicBezTo>
                  <a:pt x="822215" y="685906"/>
                  <a:pt x="812383" y="712609"/>
                  <a:pt x="810931" y="741323"/>
                </a:cubicBez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768EB8D6-EDA1-F487-9EB0-EC0BFB906565}"/>
              </a:ext>
            </a:extLst>
          </p:cNvPr>
          <p:cNvSpPr/>
          <p:nvPr/>
        </p:nvSpPr>
        <p:spPr>
          <a:xfrm>
            <a:off x="2167166" y="1387282"/>
            <a:ext cx="1023662" cy="784339"/>
          </a:xfrm>
          <a:custGeom>
            <a:avLst/>
            <a:gdLst>
              <a:gd name="connsiteX0" fmla="*/ 511161 w 1023662"/>
              <a:gd name="connsiteY0" fmla="*/ 744005 h 784339"/>
              <a:gd name="connsiteX1" fmla="*/ 397309 w 1023662"/>
              <a:gd name="connsiteY1" fmla="*/ 783780 h 784339"/>
              <a:gd name="connsiteX2" fmla="*/ 0 w 1023662"/>
              <a:gd name="connsiteY2" fmla="*/ 130388 h 784339"/>
              <a:gd name="connsiteX3" fmla="*/ 511161 w 1023662"/>
              <a:gd name="connsiteY3" fmla="*/ 0 h 784339"/>
              <a:gd name="connsiteX4" fmla="*/ 511161 w 1023662"/>
              <a:gd name="connsiteY4" fmla="*/ 0 h 784339"/>
              <a:gd name="connsiteX5" fmla="*/ 1023663 w 1023662"/>
              <a:gd name="connsiteY5" fmla="*/ 131058 h 784339"/>
              <a:gd name="connsiteX6" fmla="*/ 625684 w 1023662"/>
              <a:gd name="connsiteY6" fmla="*/ 784339 h 784339"/>
              <a:gd name="connsiteX7" fmla="*/ 511049 w 1023662"/>
              <a:gd name="connsiteY7" fmla="*/ 744005 h 78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3662" h="784339">
                <a:moveTo>
                  <a:pt x="511161" y="744005"/>
                </a:moveTo>
                <a:cubicBezTo>
                  <a:pt x="467363" y="744005"/>
                  <a:pt x="427476" y="759088"/>
                  <a:pt x="397309" y="783780"/>
                </a:cubicBezTo>
                <a:lnTo>
                  <a:pt x="0" y="130388"/>
                </a:lnTo>
                <a:cubicBezTo>
                  <a:pt x="148935" y="47708"/>
                  <a:pt x="323903" y="0"/>
                  <a:pt x="511161" y="0"/>
                </a:cubicBezTo>
                <a:lnTo>
                  <a:pt x="511161" y="0"/>
                </a:lnTo>
                <a:cubicBezTo>
                  <a:pt x="698978" y="0"/>
                  <a:pt x="874505" y="47932"/>
                  <a:pt x="1023663" y="131058"/>
                </a:cubicBezTo>
                <a:lnTo>
                  <a:pt x="625684" y="784339"/>
                </a:lnTo>
                <a:cubicBezTo>
                  <a:pt x="595405" y="759312"/>
                  <a:pt x="555294" y="744005"/>
                  <a:pt x="511049" y="744005"/>
                </a:cubicBez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9" name="Freeform: Shape 168">
            <a:extLst>
              <a:ext uri="{FF2B5EF4-FFF2-40B4-BE49-F238E27FC236}">
                <a16:creationId xmlns:a16="http://schemas.microsoft.com/office/drawing/2014/main" id="{6685AF3F-5363-9A32-36F1-763A1B1EB687}"/>
              </a:ext>
            </a:extLst>
          </p:cNvPr>
          <p:cNvSpPr/>
          <p:nvPr/>
        </p:nvSpPr>
        <p:spPr>
          <a:xfrm>
            <a:off x="2821452" y="1538564"/>
            <a:ext cx="838192" cy="740541"/>
          </a:xfrm>
          <a:custGeom>
            <a:avLst/>
            <a:gdLst>
              <a:gd name="connsiteX0" fmla="*/ 0 w 838192"/>
              <a:gd name="connsiteY0" fmla="*/ 663336 h 740541"/>
              <a:gd name="connsiteX1" fmla="*/ 404125 w 838192"/>
              <a:gd name="connsiteY1" fmla="*/ 0 h 740541"/>
              <a:gd name="connsiteX2" fmla="*/ 838192 w 838192"/>
              <a:gd name="connsiteY2" fmla="*/ 739312 h 740541"/>
              <a:gd name="connsiteX3" fmla="*/ 838192 w 838192"/>
              <a:gd name="connsiteY3" fmla="*/ 740541 h 740541"/>
              <a:gd name="connsiteX4" fmla="*/ 27150 w 838192"/>
              <a:gd name="connsiteY4" fmla="*/ 740541 h 740541"/>
              <a:gd name="connsiteX5" fmla="*/ 0 w 838192"/>
              <a:gd name="connsiteY5" fmla="*/ 663336 h 740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8192" h="740541">
                <a:moveTo>
                  <a:pt x="0" y="663336"/>
                </a:moveTo>
                <a:lnTo>
                  <a:pt x="404125" y="0"/>
                </a:lnTo>
                <a:cubicBezTo>
                  <a:pt x="665906" y="159885"/>
                  <a:pt x="838192" y="431386"/>
                  <a:pt x="838192" y="739312"/>
                </a:cubicBezTo>
                <a:lnTo>
                  <a:pt x="838192" y="740541"/>
                </a:lnTo>
                <a:lnTo>
                  <a:pt x="27150" y="740541"/>
                </a:lnTo>
                <a:cubicBezTo>
                  <a:pt x="25698" y="712162"/>
                  <a:pt x="15977" y="685794"/>
                  <a:pt x="0" y="663336"/>
                </a:cubicBez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" name="Title 7">
            <a:extLst>
              <a:ext uri="{FF2B5EF4-FFF2-40B4-BE49-F238E27FC236}">
                <a16:creationId xmlns:a16="http://schemas.microsoft.com/office/drawing/2014/main" id="{554B7EDD-E2BF-21EF-762F-FDBDBFE96221}"/>
              </a:ext>
            </a:extLst>
          </p:cNvPr>
          <p:cNvSpPr txBox="1">
            <a:spLocks/>
          </p:cNvSpPr>
          <p:nvPr/>
        </p:nvSpPr>
        <p:spPr>
          <a:xfrm>
            <a:off x="155592" y="170329"/>
            <a:ext cx="5515609" cy="65606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n-US" sz="3200" b="1" spc="100">
                <a:effectLst/>
                <a:latin typeface="Abeezee" pitchFamily="2" charset="0"/>
                <a:ea typeface="Calibri" panose="020F0502020204030204" pitchFamily="34" charset="0"/>
                <a:cs typeface="Abeezee" pitchFamily="2" charset="0"/>
              </a:rPr>
              <a:t>KS3 Mathematics</a:t>
            </a:r>
            <a:endParaRPr lang="en-GB" sz="1400">
              <a:effectLst/>
              <a:latin typeface="Abeezee" pitchFamily="2" charset="0"/>
              <a:ea typeface="Calibri" panose="020F0502020204030204" pitchFamily="34" charset="0"/>
              <a:cs typeface="Abeezee" pitchFamily="2" charset="0"/>
            </a:endParaRPr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6B9B7142-C494-78C7-0CFC-B85C6BFD8DED}"/>
              </a:ext>
            </a:extLst>
          </p:cNvPr>
          <p:cNvSpPr txBox="1">
            <a:spLocks/>
          </p:cNvSpPr>
          <p:nvPr/>
        </p:nvSpPr>
        <p:spPr>
          <a:xfrm>
            <a:off x="5026024" y="6576695"/>
            <a:ext cx="4872990" cy="281305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r">
              <a:lnSpc>
                <a:spcPct val="120000"/>
              </a:lnSpc>
              <a:spcAft>
                <a:spcPts val="1200"/>
              </a:spcAft>
            </a:pPr>
            <a:r>
              <a:rPr lang="en-GB" sz="1000" kern="1200">
                <a:solidFill>
                  <a:schemeClr val="tx2"/>
                </a:solidFill>
                <a:effectLst/>
                <a:latin typeface="Abeezee" pitchFamily="2" charset="0"/>
                <a:ea typeface="Calibri" panose="020F0502020204030204" pitchFamily="34" charset="0"/>
                <a:cs typeface="Abeezee" pitchFamily="2" charset="0"/>
              </a:rPr>
              <a:t>United Curriculum</a:t>
            </a:r>
            <a:endParaRPr lang="en-GB" sz="1100">
              <a:solidFill>
                <a:schemeClr val="tx2"/>
              </a:solidFill>
              <a:effectLst/>
              <a:latin typeface="Abeezee" pitchFamily="2" charset="0"/>
              <a:ea typeface="Calibri" panose="020F0502020204030204" pitchFamily="34" charset="0"/>
              <a:cs typeface="Abeezee" pitchFamily="2" charset="0"/>
            </a:endParaRPr>
          </a:p>
          <a:p>
            <a:pPr algn="r">
              <a:lnSpc>
                <a:spcPct val="120000"/>
              </a:lnSpc>
              <a:spcAft>
                <a:spcPts val="1200"/>
              </a:spcAft>
            </a:pPr>
            <a:r>
              <a:rPr lang="en-US" sz="1000" kern="1200">
                <a:solidFill>
                  <a:schemeClr val="tx2"/>
                </a:solidFill>
                <a:effectLst/>
                <a:latin typeface="Abeezee" pitchFamily="2" charset="0"/>
                <a:ea typeface="Calibri" panose="020F0502020204030204" pitchFamily="34" charset="0"/>
                <a:cs typeface="Abeezee" pitchFamily="2" charset="0"/>
              </a:rPr>
              <a:t> </a:t>
            </a:r>
            <a:endParaRPr lang="en-GB" sz="1100">
              <a:solidFill>
                <a:schemeClr val="tx2"/>
              </a:solidFill>
              <a:effectLst/>
              <a:latin typeface="Abeezee" pitchFamily="2" charset="0"/>
              <a:ea typeface="Calibri" panose="020F0502020204030204" pitchFamily="34" charset="0"/>
              <a:cs typeface="Abeezee" pitchFamily="2" charset="0"/>
            </a:endParaRPr>
          </a:p>
        </p:txBody>
      </p:sp>
      <p:pic>
        <p:nvPicPr>
          <p:cNvPr id="5" name="Picture 4" descr="A picture containing circle, font, graphics, screenshot&#10;&#10;Description automatically generated">
            <a:extLst>
              <a:ext uri="{FF2B5EF4-FFF2-40B4-BE49-F238E27FC236}">
                <a16:creationId xmlns:a16="http://schemas.microsoft.com/office/drawing/2014/main" id="{2867376D-0C44-3EE6-F320-5BF308693C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584" y="183844"/>
            <a:ext cx="567110" cy="521953"/>
          </a:xfrm>
          <a:prstGeom prst="rect">
            <a:avLst/>
          </a:prstGeom>
        </p:spPr>
      </p:pic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865FBAA-3CC2-0A7E-9B1C-856308EC89E7}"/>
              </a:ext>
            </a:extLst>
          </p:cNvPr>
          <p:cNvSpPr/>
          <p:nvPr/>
        </p:nvSpPr>
        <p:spPr>
          <a:xfrm>
            <a:off x="2928257" y="5135723"/>
            <a:ext cx="2461" cy="38709"/>
          </a:xfrm>
          <a:custGeom>
            <a:avLst/>
            <a:gdLst>
              <a:gd name="connsiteX0" fmla="*/ 0 w 2461"/>
              <a:gd name="connsiteY0" fmla="*/ 0 h 38709"/>
              <a:gd name="connsiteX1" fmla="*/ 2461 w 2461"/>
              <a:gd name="connsiteY1" fmla="*/ 0 h 38709"/>
              <a:gd name="connsiteX2" fmla="*/ 2461 w 2461"/>
              <a:gd name="connsiteY2" fmla="*/ 38709 h 38709"/>
              <a:gd name="connsiteX3" fmla="*/ 0 w 2461"/>
              <a:gd name="connsiteY3" fmla="*/ 38709 h 38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1" h="38709">
                <a:moveTo>
                  <a:pt x="0" y="0"/>
                </a:moveTo>
                <a:lnTo>
                  <a:pt x="2461" y="0"/>
                </a:lnTo>
                <a:lnTo>
                  <a:pt x="2461" y="38709"/>
                </a:lnTo>
                <a:lnTo>
                  <a:pt x="0" y="38709"/>
                </a:lnTo>
                <a:close/>
              </a:path>
            </a:pathLst>
          </a:custGeom>
          <a:solidFill>
            <a:srgbClr val="BFBBDB"/>
          </a:solidFill>
          <a:ln w="111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1D19E81-A62E-A940-3905-652494C7E4E2}"/>
              </a:ext>
            </a:extLst>
          </p:cNvPr>
          <p:cNvSpPr txBox="1"/>
          <p:nvPr/>
        </p:nvSpPr>
        <p:spPr>
          <a:xfrm>
            <a:off x="384415" y="3957624"/>
            <a:ext cx="1112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7.04</a:t>
            </a:r>
          </a:p>
          <a:p>
            <a:pPr algn="ctr"/>
            <a:r>
              <a:rPr lang="en-GB" sz="900">
                <a:latin typeface="ABeeZee" pitchFamily="2" charset="0"/>
              </a:rPr>
              <a:t>Primes,</a:t>
            </a:r>
          </a:p>
          <a:p>
            <a:pPr algn="ctr"/>
            <a:r>
              <a:rPr lang="en-GB" sz="900">
                <a:latin typeface="ABeeZee" pitchFamily="2" charset="0"/>
              </a:rPr>
              <a:t>Factors &amp; Multiples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A0EBF9EF-4297-A811-A9A8-C68876EC57CE}"/>
              </a:ext>
            </a:extLst>
          </p:cNvPr>
          <p:cNvSpPr txBox="1"/>
          <p:nvPr/>
        </p:nvSpPr>
        <p:spPr>
          <a:xfrm>
            <a:off x="478003" y="4605045"/>
            <a:ext cx="91306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7.05</a:t>
            </a:r>
          </a:p>
          <a:p>
            <a:pPr algn="ctr"/>
            <a:r>
              <a:rPr lang="en-GB" sz="900">
                <a:latin typeface="ABeeZee" pitchFamily="2" charset="0"/>
              </a:rPr>
              <a:t>Expanding &amp; Factorising 1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B94688F-78B0-95DF-5788-EE4534ECAA80}"/>
              </a:ext>
            </a:extLst>
          </p:cNvPr>
          <p:cNvSpPr txBox="1"/>
          <p:nvPr/>
        </p:nvSpPr>
        <p:spPr>
          <a:xfrm>
            <a:off x="500925" y="5147341"/>
            <a:ext cx="8381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7.06</a:t>
            </a:r>
          </a:p>
          <a:p>
            <a:pPr algn="ctr"/>
            <a:r>
              <a:rPr lang="en-GB" sz="800">
                <a:latin typeface="ABeeZee" pitchFamily="2" charset="0"/>
              </a:rPr>
              <a:t>Addition &amp; Subtraction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8E36F64-F4E2-B9BB-3B99-58ADF78EA909}"/>
              </a:ext>
            </a:extLst>
          </p:cNvPr>
          <p:cNvSpPr txBox="1"/>
          <p:nvPr/>
        </p:nvSpPr>
        <p:spPr>
          <a:xfrm>
            <a:off x="1102712" y="5475384"/>
            <a:ext cx="82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7.07</a:t>
            </a:r>
          </a:p>
          <a:p>
            <a:pPr algn="ctr"/>
            <a:r>
              <a:rPr lang="en-GB" sz="900">
                <a:latin typeface="ABeeZee" pitchFamily="2" charset="0"/>
              </a:rPr>
              <a:t>Perimeter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DB104B3-5838-6D0C-FD5D-9B2F54AD3424}"/>
              </a:ext>
            </a:extLst>
          </p:cNvPr>
          <p:cNvSpPr txBox="1"/>
          <p:nvPr/>
        </p:nvSpPr>
        <p:spPr>
          <a:xfrm>
            <a:off x="1654153" y="5239890"/>
            <a:ext cx="880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7.08</a:t>
            </a:r>
          </a:p>
          <a:p>
            <a:pPr algn="ctr"/>
            <a:r>
              <a:rPr lang="en-GB" sz="900">
                <a:latin typeface="ABeeZee" pitchFamily="2" charset="0"/>
              </a:rPr>
              <a:t>Mean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9F54BCE-203E-AE36-A474-8D7255DA05DE}"/>
              </a:ext>
            </a:extLst>
          </p:cNvPr>
          <p:cNvSpPr txBox="1"/>
          <p:nvPr/>
        </p:nvSpPr>
        <p:spPr>
          <a:xfrm>
            <a:off x="1623320" y="4602651"/>
            <a:ext cx="93925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7.09</a:t>
            </a:r>
          </a:p>
          <a:p>
            <a:pPr algn="ctr"/>
            <a:r>
              <a:rPr lang="en-GB" sz="900">
                <a:latin typeface="ABeeZee" pitchFamily="2" charset="0"/>
              </a:rPr>
              <a:t>Multiplication &amp; Division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BCE4656-87D5-876F-B638-DD591EF89742}"/>
              </a:ext>
            </a:extLst>
          </p:cNvPr>
          <p:cNvSpPr txBox="1"/>
          <p:nvPr/>
        </p:nvSpPr>
        <p:spPr>
          <a:xfrm>
            <a:off x="1568774" y="4052829"/>
            <a:ext cx="1054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>
                <a:latin typeface="ABeeZee" pitchFamily="2" charset="0"/>
              </a:rPr>
              <a:t>7.10 </a:t>
            </a:r>
            <a:r>
              <a:rPr lang="en-GB" sz="800">
                <a:latin typeface="ABeeZee" pitchFamily="2" charset="0"/>
              </a:rPr>
              <a:t>Area of Triangles &amp; Quadrilaterals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FE5B8313-EE67-276C-0E45-6FF27B05BC6D}"/>
              </a:ext>
            </a:extLst>
          </p:cNvPr>
          <p:cNvSpPr txBox="1"/>
          <p:nvPr/>
        </p:nvSpPr>
        <p:spPr>
          <a:xfrm>
            <a:off x="1645743" y="3450972"/>
            <a:ext cx="9067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7.11</a:t>
            </a:r>
          </a:p>
          <a:p>
            <a:pPr algn="ctr"/>
            <a:r>
              <a:rPr lang="en-GB" sz="900">
                <a:latin typeface="ABeeZee" pitchFamily="2" charset="0"/>
              </a:rPr>
              <a:t>Fraction Manipulation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2ABD81A-8FFD-1D67-5E8C-E862AF8FB8CB}"/>
              </a:ext>
            </a:extLst>
          </p:cNvPr>
          <p:cNvSpPr txBox="1"/>
          <p:nvPr/>
        </p:nvSpPr>
        <p:spPr>
          <a:xfrm>
            <a:off x="1670405" y="2835788"/>
            <a:ext cx="859901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7.12</a:t>
            </a:r>
          </a:p>
          <a:p>
            <a:pPr algn="ctr"/>
            <a:r>
              <a:rPr lang="en-GB" sz="900">
                <a:latin typeface="ABeeZee" pitchFamily="2" charset="0"/>
              </a:rPr>
              <a:t>Adding &amp; subtracting fractions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415261A-0575-5E74-27C8-E792D308E587}"/>
              </a:ext>
            </a:extLst>
          </p:cNvPr>
          <p:cNvSpPr txBox="1"/>
          <p:nvPr/>
        </p:nvSpPr>
        <p:spPr>
          <a:xfrm>
            <a:off x="1645743" y="2257929"/>
            <a:ext cx="899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7.13</a:t>
            </a:r>
          </a:p>
          <a:p>
            <a:pPr algn="ctr"/>
            <a:r>
              <a:rPr lang="en-GB" sz="900">
                <a:latin typeface="ABeeZee" pitchFamily="2" charset="0"/>
              </a:rPr>
              <a:t>Comparing &amp; ordering fractions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FA3D636-3A5E-0DD4-82B3-7DEBC54BED67}"/>
              </a:ext>
            </a:extLst>
          </p:cNvPr>
          <p:cNvSpPr txBox="1"/>
          <p:nvPr/>
        </p:nvSpPr>
        <p:spPr>
          <a:xfrm>
            <a:off x="1696547" y="1741759"/>
            <a:ext cx="80595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7.14</a:t>
            </a:r>
          </a:p>
          <a:p>
            <a:pPr algn="ctr"/>
            <a:r>
              <a:rPr lang="en-GB" sz="900">
                <a:latin typeface="ABeeZee" pitchFamily="2" charset="0"/>
              </a:rPr>
              <a:t> Fractions of amounts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9F80CF24-5D76-5632-0094-30FDF36EB84E}"/>
              </a:ext>
            </a:extLst>
          </p:cNvPr>
          <p:cNvSpPr txBox="1"/>
          <p:nvPr/>
        </p:nvSpPr>
        <p:spPr>
          <a:xfrm>
            <a:off x="2332234" y="1510926"/>
            <a:ext cx="703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7.15</a:t>
            </a:r>
          </a:p>
          <a:p>
            <a:pPr algn="ctr"/>
            <a:r>
              <a:rPr lang="en-GB" sz="900">
                <a:latin typeface="ABeeZee" pitchFamily="2" charset="0"/>
              </a:rPr>
              <a:t>Polygons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1A04226-C772-E385-4AFD-BD191E5497ED}"/>
              </a:ext>
            </a:extLst>
          </p:cNvPr>
          <p:cNvSpPr txBox="1"/>
          <p:nvPr/>
        </p:nvSpPr>
        <p:spPr>
          <a:xfrm>
            <a:off x="2929505" y="1811631"/>
            <a:ext cx="663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7.16</a:t>
            </a:r>
          </a:p>
          <a:p>
            <a:pPr algn="ctr"/>
            <a:r>
              <a:rPr lang="en-GB" sz="900">
                <a:latin typeface="ABeeZee" pitchFamily="2" charset="0"/>
              </a:rPr>
              <a:t>Angles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29061787-5A99-2C9E-5F51-69740F45E7C8}"/>
              </a:ext>
            </a:extLst>
          </p:cNvPr>
          <p:cNvSpPr txBox="1"/>
          <p:nvPr/>
        </p:nvSpPr>
        <p:spPr>
          <a:xfrm>
            <a:off x="2832114" y="2386842"/>
            <a:ext cx="83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7.17</a:t>
            </a:r>
          </a:p>
          <a:p>
            <a:pPr algn="ctr"/>
            <a:r>
              <a:rPr lang="en-GB" sz="900">
                <a:latin typeface="ABeeZee" pitchFamily="2" charset="0"/>
              </a:rPr>
              <a:t>Coordinates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939C647-5623-3917-A4CD-DD935C1544E4}"/>
              </a:ext>
            </a:extLst>
          </p:cNvPr>
          <p:cNvSpPr txBox="1"/>
          <p:nvPr/>
        </p:nvSpPr>
        <p:spPr>
          <a:xfrm>
            <a:off x="2920908" y="2970104"/>
            <a:ext cx="673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7.18</a:t>
            </a:r>
          </a:p>
          <a:p>
            <a:pPr algn="ctr"/>
            <a:r>
              <a:rPr lang="en-GB" sz="900">
                <a:latin typeface="ABeeZee" pitchFamily="2" charset="0"/>
              </a:rPr>
              <a:t>Time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EB2AC57B-1BDC-5DE6-9BAA-ADEC5AA39C4A}"/>
              </a:ext>
            </a:extLst>
          </p:cNvPr>
          <p:cNvSpPr txBox="1"/>
          <p:nvPr/>
        </p:nvSpPr>
        <p:spPr>
          <a:xfrm>
            <a:off x="2872844" y="3545172"/>
            <a:ext cx="75821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50" spc="0" baseline="0">
                <a:ln/>
                <a:solidFill>
                  <a:schemeClr val="bg1"/>
                </a:solidFill>
                <a:latin typeface="ABeeZee" pitchFamily="2" charset="0"/>
                <a:sym typeface="United Curriculum"/>
                <a:rtl val="0"/>
              </a:rPr>
              <a:t>Year </a:t>
            </a:r>
            <a:r>
              <a:rPr lang="en-GB" sz="1350">
                <a:ln/>
                <a:solidFill>
                  <a:schemeClr val="bg1"/>
                </a:solidFill>
                <a:latin typeface="ABeeZee" pitchFamily="2" charset="0"/>
                <a:sym typeface="United Curriculum"/>
                <a:rtl val="0"/>
              </a:rPr>
              <a:t>8</a:t>
            </a:r>
            <a:endParaRPr lang="en-GB" sz="1350" spc="0" baseline="0">
              <a:ln/>
              <a:solidFill>
                <a:schemeClr val="bg1"/>
              </a:solidFill>
              <a:latin typeface="ABeeZee" pitchFamily="2" charset="0"/>
              <a:sym typeface="United Curriculum"/>
              <a:rtl val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4CF6C5F7-6394-B163-6CA3-D01EDA3747F1}"/>
              </a:ext>
            </a:extLst>
          </p:cNvPr>
          <p:cNvSpPr txBox="1"/>
          <p:nvPr/>
        </p:nvSpPr>
        <p:spPr>
          <a:xfrm>
            <a:off x="2871035" y="4039888"/>
            <a:ext cx="7541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8.01</a:t>
            </a:r>
          </a:p>
          <a:p>
            <a:pPr algn="ctr"/>
            <a:r>
              <a:rPr lang="en-GB" sz="900">
                <a:latin typeface="ABeeZee" pitchFamily="2" charset="0"/>
              </a:rPr>
              <a:t>Powers &amp; Roots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EB36DFC2-F82B-D4FC-B832-C8A8E5857079}"/>
              </a:ext>
            </a:extLst>
          </p:cNvPr>
          <p:cNvSpPr txBox="1"/>
          <p:nvPr/>
        </p:nvSpPr>
        <p:spPr>
          <a:xfrm>
            <a:off x="2812637" y="4599914"/>
            <a:ext cx="8938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8.02</a:t>
            </a:r>
          </a:p>
          <a:p>
            <a:pPr algn="ctr"/>
            <a:r>
              <a:rPr lang="en-GB" sz="800">
                <a:latin typeface="ABeeZee" pitchFamily="2" charset="0"/>
              </a:rPr>
              <a:t>Prime Factorisation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BEFAB54-AE71-E0D0-12B9-1479A1579052}"/>
              </a:ext>
            </a:extLst>
          </p:cNvPr>
          <p:cNvSpPr txBox="1"/>
          <p:nvPr/>
        </p:nvSpPr>
        <p:spPr>
          <a:xfrm>
            <a:off x="2855476" y="5187876"/>
            <a:ext cx="794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8.03</a:t>
            </a:r>
          </a:p>
          <a:p>
            <a:pPr algn="ctr"/>
            <a:r>
              <a:rPr lang="en-GB" sz="900">
                <a:latin typeface="ABeeZee" pitchFamily="2" charset="0"/>
              </a:rPr>
              <a:t>Rounding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C9739365-EF01-0ED3-3D23-F2E60ED5A06A}"/>
              </a:ext>
            </a:extLst>
          </p:cNvPr>
          <p:cNvSpPr txBox="1"/>
          <p:nvPr/>
        </p:nvSpPr>
        <p:spPr>
          <a:xfrm>
            <a:off x="3452204" y="5524992"/>
            <a:ext cx="752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8.04</a:t>
            </a:r>
          </a:p>
          <a:p>
            <a:pPr algn="ctr"/>
            <a:r>
              <a:rPr lang="en-GB" sz="900">
                <a:latin typeface="ABeeZee" pitchFamily="2" charset="0"/>
              </a:rPr>
              <a:t>Fractions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BCA6057E-C374-0DC9-7584-02B2E8F3F3BE}"/>
              </a:ext>
            </a:extLst>
          </p:cNvPr>
          <p:cNvSpPr txBox="1"/>
          <p:nvPr/>
        </p:nvSpPr>
        <p:spPr>
          <a:xfrm>
            <a:off x="3982029" y="5145897"/>
            <a:ext cx="912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8.05</a:t>
            </a:r>
          </a:p>
          <a:p>
            <a:pPr algn="ctr"/>
            <a:r>
              <a:rPr lang="en-GB" sz="900">
                <a:latin typeface="ABeeZee" pitchFamily="2" charset="0"/>
              </a:rPr>
              <a:t>Solving Equations</a:t>
            </a:r>
          </a:p>
          <a:p>
            <a:pPr algn="ctr"/>
            <a:r>
              <a:rPr lang="en-GB" sz="900">
                <a:latin typeface="ABeeZee" pitchFamily="2" charset="0"/>
              </a:rPr>
              <a:t>1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5F3DB07A-3A8C-9675-E1B9-843CD3976EA5}"/>
              </a:ext>
            </a:extLst>
          </p:cNvPr>
          <p:cNvSpPr txBox="1"/>
          <p:nvPr/>
        </p:nvSpPr>
        <p:spPr>
          <a:xfrm>
            <a:off x="3949956" y="4531279"/>
            <a:ext cx="921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8.06</a:t>
            </a:r>
          </a:p>
          <a:p>
            <a:pPr algn="ctr"/>
            <a:r>
              <a:rPr lang="en-GB" sz="900">
                <a:latin typeface="ABeeZee" pitchFamily="2" charset="0"/>
              </a:rPr>
              <a:t>Coordinates &amp; Basic Graphs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967B17C-E82F-311C-E201-796E3B94B34C}"/>
              </a:ext>
            </a:extLst>
          </p:cNvPr>
          <p:cNvSpPr txBox="1"/>
          <p:nvPr/>
        </p:nvSpPr>
        <p:spPr>
          <a:xfrm>
            <a:off x="4039613" y="4027973"/>
            <a:ext cx="74705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8.07</a:t>
            </a:r>
          </a:p>
          <a:p>
            <a:pPr algn="ctr"/>
            <a:r>
              <a:rPr lang="en-GB" sz="900">
                <a:latin typeface="ABeeZee" pitchFamily="2" charset="0"/>
              </a:rPr>
              <a:t>Units of Measure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AEA2DD51-8E47-FBEC-179B-A77CBB44AAB4}"/>
              </a:ext>
            </a:extLst>
          </p:cNvPr>
          <p:cNvSpPr txBox="1"/>
          <p:nvPr/>
        </p:nvSpPr>
        <p:spPr>
          <a:xfrm>
            <a:off x="3932816" y="3453933"/>
            <a:ext cx="9567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8.08</a:t>
            </a:r>
          </a:p>
          <a:p>
            <a:pPr algn="ctr"/>
            <a:r>
              <a:rPr lang="en-GB" sz="900">
                <a:latin typeface="ABeeZee" pitchFamily="2" charset="0"/>
              </a:rPr>
              <a:t>Angles in Parallel Lines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A825682B-081B-2BA6-FAA9-F9F522D18ED3}"/>
              </a:ext>
            </a:extLst>
          </p:cNvPr>
          <p:cNvSpPr txBox="1"/>
          <p:nvPr/>
        </p:nvSpPr>
        <p:spPr>
          <a:xfrm>
            <a:off x="3882932" y="2944272"/>
            <a:ext cx="1050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8.09</a:t>
            </a:r>
          </a:p>
          <a:p>
            <a:pPr algn="ctr"/>
            <a:r>
              <a:rPr lang="en-GB" sz="900">
                <a:latin typeface="ABeeZee" pitchFamily="2" charset="0"/>
              </a:rPr>
              <a:t>Circumference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583C738E-724B-87C9-FBE5-6E68C950A62A}"/>
              </a:ext>
            </a:extLst>
          </p:cNvPr>
          <p:cNvSpPr txBox="1"/>
          <p:nvPr/>
        </p:nvSpPr>
        <p:spPr>
          <a:xfrm>
            <a:off x="3940280" y="2329597"/>
            <a:ext cx="9383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8.10</a:t>
            </a:r>
          </a:p>
          <a:p>
            <a:pPr algn="ctr"/>
            <a:r>
              <a:rPr lang="en-GB" sz="900">
                <a:latin typeface="ABeeZee" pitchFamily="2" charset="0"/>
              </a:rPr>
              <a:t>Direct Proportion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900A75E-6968-C679-7156-69BB636158F4}"/>
              </a:ext>
            </a:extLst>
          </p:cNvPr>
          <p:cNvSpPr txBox="1"/>
          <p:nvPr/>
        </p:nvSpPr>
        <p:spPr>
          <a:xfrm>
            <a:off x="3971813" y="1841964"/>
            <a:ext cx="874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8.11</a:t>
            </a:r>
          </a:p>
          <a:p>
            <a:pPr algn="ctr"/>
            <a:r>
              <a:rPr lang="en-GB" sz="900">
                <a:latin typeface="ABeeZee" pitchFamily="2" charset="0"/>
              </a:rPr>
              <a:t>FDP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7E769C7D-946F-31D2-6368-50FD4B13723B}"/>
              </a:ext>
            </a:extLst>
          </p:cNvPr>
          <p:cNvSpPr txBox="1"/>
          <p:nvPr/>
        </p:nvSpPr>
        <p:spPr>
          <a:xfrm>
            <a:off x="4525810" y="1386053"/>
            <a:ext cx="9184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8.12</a:t>
            </a:r>
          </a:p>
          <a:p>
            <a:pPr algn="ctr"/>
            <a:r>
              <a:rPr lang="en-GB" sz="900">
                <a:latin typeface="ABeeZee" pitchFamily="2" charset="0"/>
              </a:rPr>
              <a:t>Percentage Calculations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DFA4290C-9AA3-6D6C-AB8A-93F311CF8BDA}"/>
              </a:ext>
            </a:extLst>
          </p:cNvPr>
          <p:cNvSpPr txBox="1"/>
          <p:nvPr/>
        </p:nvSpPr>
        <p:spPr>
          <a:xfrm>
            <a:off x="5239893" y="1837368"/>
            <a:ext cx="667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8.13</a:t>
            </a:r>
          </a:p>
          <a:p>
            <a:pPr algn="ctr"/>
            <a:r>
              <a:rPr lang="en-GB" sz="900">
                <a:latin typeface="ABeeZee" pitchFamily="2" charset="0"/>
              </a:rPr>
              <a:t>Ratio 1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2EAD1BAD-FCDB-ED22-5C02-B4BEC8C4F5D5}"/>
              </a:ext>
            </a:extLst>
          </p:cNvPr>
          <p:cNvSpPr txBox="1"/>
          <p:nvPr/>
        </p:nvSpPr>
        <p:spPr>
          <a:xfrm>
            <a:off x="5066843" y="2326835"/>
            <a:ext cx="99776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8.14</a:t>
            </a:r>
          </a:p>
          <a:p>
            <a:pPr algn="ctr"/>
            <a:r>
              <a:rPr lang="en-GB" sz="900">
                <a:latin typeface="ABeeZee" pitchFamily="2" charset="0"/>
              </a:rPr>
              <a:t>Area of Circles &amp; Trapezia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353F2E52-445A-24FF-3EA0-A065BA23603C}"/>
              </a:ext>
            </a:extLst>
          </p:cNvPr>
          <p:cNvSpPr txBox="1"/>
          <p:nvPr/>
        </p:nvSpPr>
        <p:spPr>
          <a:xfrm>
            <a:off x="5194284" y="2912002"/>
            <a:ext cx="7205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8.15</a:t>
            </a:r>
          </a:p>
          <a:p>
            <a:pPr algn="ctr"/>
            <a:r>
              <a:rPr lang="en-GB" sz="900">
                <a:latin typeface="ABeeZee" pitchFamily="2" charset="0"/>
              </a:rPr>
              <a:t>Statistics 1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F2D5DF03-4DEE-B4BB-894A-BCEB082FDD8E}"/>
              </a:ext>
            </a:extLst>
          </p:cNvPr>
          <p:cNvSpPr txBox="1"/>
          <p:nvPr/>
        </p:nvSpPr>
        <p:spPr>
          <a:xfrm>
            <a:off x="5152669" y="3454567"/>
            <a:ext cx="80858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8.16</a:t>
            </a:r>
          </a:p>
          <a:p>
            <a:pPr algn="ctr"/>
            <a:r>
              <a:rPr lang="en-GB" sz="900">
                <a:latin typeface="ABeeZee" pitchFamily="2" charset="0"/>
              </a:rPr>
              <a:t>Averages &amp; Spread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F7847D8C-B5BA-DBC1-95EC-965B991957C6}"/>
              </a:ext>
            </a:extLst>
          </p:cNvPr>
          <p:cNvSpPr txBox="1"/>
          <p:nvPr/>
        </p:nvSpPr>
        <p:spPr>
          <a:xfrm>
            <a:off x="5107795" y="4025314"/>
            <a:ext cx="89786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8.17</a:t>
            </a:r>
          </a:p>
          <a:p>
            <a:pPr algn="ctr"/>
            <a:r>
              <a:rPr lang="en-GB" sz="900">
                <a:latin typeface="ABeeZee" pitchFamily="2" charset="0"/>
              </a:rPr>
              <a:t>3D Visualisation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5B46B1EB-8C5D-6B47-F5B6-518005C0642B}"/>
              </a:ext>
            </a:extLst>
          </p:cNvPr>
          <p:cNvSpPr txBox="1"/>
          <p:nvPr/>
        </p:nvSpPr>
        <p:spPr>
          <a:xfrm>
            <a:off x="5155000" y="4659921"/>
            <a:ext cx="803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8.18</a:t>
            </a:r>
          </a:p>
          <a:p>
            <a:pPr algn="ctr"/>
            <a:r>
              <a:rPr lang="en-GB" sz="900">
                <a:latin typeface="ABeeZee" pitchFamily="2" charset="0"/>
              </a:rPr>
              <a:t>Volume 1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17258251-2D95-154C-F375-224A0F8590AF}"/>
              </a:ext>
            </a:extLst>
          </p:cNvPr>
          <p:cNvSpPr txBox="1"/>
          <p:nvPr/>
        </p:nvSpPr>
        <p:spPr>
          <a:xfrm>
            <a:off x="5178167" y="5217180"/>
            <a:ext cx="75821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50" spc="0" baseline="0">
                <a:ln/>
                <a:solidFill>
                  <a:schemeClr val="bg1"/>
                </a:solidFill>
                <a:latin typeface="ABeeZee" pitchFamily="2" charset="0"/>
                <a:sym typeface="United Curriculum"/>
                <a:rtl val="0"/>
              </a:rPr>
              <a:t>Year </a:t>
            </a:r>
            <a:r>
              <a:rPr lang="en-GB" sz="1350">
                <a:ln/>
                <a:solidFill>
                  <a:schemeClr val="bg1"/>
                </a:solidFill>
                <a:latin typeface="ABeeZee" pitchFamily="2" charset="0"/>
                <a:sym typeface="United Curriculum"/>
                <a:rtl val="0"/>
              </a:rPr>
              <a:t>9</a:t>
            </a:r>
            <a:endParaRPr lang="en-GB" sz="1350" spc="0" baseline="0">
              <a:ln/>
              <a:solidFill>
                <a:schemeClr val="bg1"/>
              </a:solidFill>
              <a:latin typeface="ABeeZee" pitchFamily="2" charset="0"/>
              <a:sym typeface="United Curriculum"/>
              <a:rtl val="0"/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897355D5-BE49-3003-370D-E4D07CCAF6A5}"/>
              </a:ext>
            </a:extLst>
          </p:cNvPr>
          <p:cNvSpPr txBox="1"/>
          <p:nvPr/>
        </p:nvSpPr>
        <p:spPr>
          <a:xfrm>
            <a:off x="5692030" y="5431964"/>
            <a:ext cx="9208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9.01</a:t>
            </a:r>
          </a:p>
          <a:p>
            <a:pPr algn="ctr"/>
            <a:r>
              <a:rPr lang="en-GB" sz="800">
                <a:latin typeface="ABeeZee" pitchFamily="2" charset="0"/>
              </a:rPr>
              <a:t>Decimal Manipulation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BAB616F3-C60D-845C-1314-E85A0A179736}"/>
              </a:ext>
            </a:extLst>
          </p:cNvPr>
          <p:cNvSpPr txBox="1"/>
          <p:nvPr/>
        </p:nvSpPr>
        <p:spPr>
          <a:xfrm>
            <a:off x="6312800" y="5115975"/>
            <a:ext cx="780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9.02</a:t>
            </a:r>
          </a:p>
          <a:p>
            <a:pPr algn="ctr"/>
            <a:r>
              <a:rPr lang="en-GB" sz="900">
                <a:latin typeface="ABeeZee" pitchFamily="2" charset="0"/>
              </a:rPr>
              <a:t>Estimation</a:t>
            </a:r>
          </a:p>
          <a:p>
            <a:pPr algn="ctr"/>
            <a:r>
              <a:rPr lang="en-GB" sz="900">
                <a:latin typeface="ABeeZee" pitchFamily="2" charset="0"/>
              </a:rPr>
              <a:t>&amp; Limits of Accuracy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0BBD7725-F609-7F61-1B6F-6DDBBCD0336D}"/>
              </a:ext>
            </a:extLst>
          </p:cNvPr>
          <p:cNvSpPr txBox="1"/>
          <p:nvPr/>
        </p:nvSpPr>
        <p:spPr>
          <a:xfrm>
            <a:off x="6299357" y="4537754"/>
            <a:ext cx="87994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9.03</a:t>
            </a:r>
          </a:p>
          <a:p>
            <a:pPr algn="ctr"/>
            <a:r>
              <a:rPr lang="en-GB" sz="800">
                <a:latin typeface="ABeeZee" pitchFamily="2" charset="0"/>
              </a:rPr>
              <a:t>Related Calculations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1CD2AA39-FA5B-BE9A-595B-D50AF13C7932}"/>
              </a:ext>
            </a:extLst>
          </p:cNvPr>
          <p:cNvSpPr txBox="1"/>
          <p:nvPr/>
        </p:nvSpPr>
        <p:spPr>
          <a:xfrm>
            <a:off x="6302903" y="3980028"/>
            <a:ext cx="830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>
                <a:latin typeface="ABeeZee" pitchFamily="2" charset="0"/>
              </a:rPr>
              <a:t>9.04</a:t>
            </a:r>
          </a:p>
          <a:p>
            <a:pPr algn="ctr"/>
            <a:r>
              <a:rPr lang="en-GB" sz="800">
                <a:latin typeface="ABeeZee" pitchFamily="2" charset="0"/>
              </a:rPr>
              <a:t>HCF &amp; LCM</a:t>
            </a:r>
            <a:br>
              <a:rPr lang="en-GB" sz="800">
                <a:latin typeface="ABeeZee" pitchFamily="2" charset="0"/>
              </a:rPr>
            </a:br>
            <a:r>
              <a:rPr lang="en-GB" sz="800">
                <a:latin typeface="ABeeZee" pitchFamily="2" charset="0"/>
              </a:rPr>
              <a:t>of large numbers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EC8D577C-1AEA-5EB6-401B-C7E507561011}"/>
              </a:ext>
            </a:extLst>
          </p:cNvPr>
          <p:cNvSpPr txBox="1"/>
          <p:nvPr/>
        </p:nvSpPr>
        <p:spPr>
          <a:xfrm>
            <a:off x="6266767" y="3439830"/>
            <a:ext cx="8972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9.05</a:t>
            </a:r>
          </a:p>
          <a:p>
            <a:pPr algn="ctr"/>
            <a:r>
              <a:rPr lang="en-GB" sz="900">
                <a:latin typeface="ABeeZee" pitchFamily="2" charset="0"/>
              </a:rPr>
              <a:t>Fraction Calculations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E28BAD2B-1348-AEEB-2EF0-11F024916C65}"/>
              </a:ext>
            </a:extLst>
          </p:cNvPr>
          <p:cNvSpPr txBox="1"/>
          <p:nvPr/>
        </p:nvSpPr>
        <p:spPr>
          <a:xfrm>
            <a:off x="6226376" y="2875466"/>
            <a:ext cx="96906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9.06</a:t>
            </a:r>
          </a:p>
          <a:p>
            <a:pPr algn="ctr"/>
            <a:r>
              <a:rPr lang="en-GB" sz="900">
                <a:latin typeface="ABeeZee" pitchFamily="2" charset="0"/>
              </a:rPr>
              <a:t>Algebraic Manipulation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43BAA97D-1813-8D7E-2283-69F06D679A95}"/>
              </a:ext>
            </a:extLst>
          </p:cNvPr>
          <p:cNvSpPr txBox="1"/>
          <p:nvPr/>
        </p:nvSpPr>
        <p:spPr>
          <a:xfrm>
            <a:off x="6345105" y="2324171"/>
            <a:ext cx="72892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9.07</a:t>
            </a:r>
          </a:p>
          <a:p>
            <a:pPr algn="ctr"/>
            <a:r>
              <a:rPr lang="en-GB" sz="900">
                <a:latin typeface="ABeeZee" pitchFamily="2" charset="0"/>
              </a:rPr>
              <a:t>Index Laws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486DDE69-BB5B-5110-638E-4A60C38760EB}"/>
              </a:ext>
            </a:extLst>
          </p:cNvPr>
          <p:cNvSpPr txBox="1"/>
          <p:nvPr/>
        </p:nvSpPr>
        <p:spPr>
          <a:xfrm>
            <a:off x="6340635" y="1788828"/>
            <a:ext cx="75749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9.08</a:t>
            </a:r>
          </a:p>
          <a:p>
            <a:pPr algn="ctr"/>
            <a:r>
              <a:rPr lang="en-GB" sz="900">
                <a:latin typeface="ABeeZee" pitchFamily="2" charset="0"/>
              </a:rPr>
              <a:t>Standard Form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90F69C69-65B2-4C66-F073-AB18472290FB}"/>
              </a:ext>
            </a:extLst>
          </p:cNvPr>
          <p:cNvSpPr txBox="1"/>
          <p:nvPr/>
        </p:nvSpPr>
        <p:spPr>
          <a:xfrm>
            <a:off x="6829674" y="1419827"/>
            <a:ext cx="921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9.09</a:t>
            </a:r>
          </a:p>
          <a:p>
            <a:pPr algn="ctr"/>
            <a:r>
              <a:rPr lang="en-GB" sz="900">
                <a:latin typeface="ABeeZee" pitchFamily="2" charset="0"/>
              </a:rPr>
              <a:t>Expanding &amp; Factorising</a:t>
            </a:r>
          </a:p>
          <a:p>
            <a:pPr algn="ctr"/>
            <a:r>
              <a:rPr lang="en-GB" sz="900">
                <a:latin typeface="ABeeZee" pitchFamily="2" charset="0"/>
              </a:rPr>
              <a:t>2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989242FC-2127-3F3E-047D-67CFC5033AC9}"/>
              </a:ext>
            </a:extLst>
          </p:cNvPr>
          <p:cNvSpPr txBox="1"/>
          <p:nvPr/>
        </p:nvSpPr>
        <p:spPr>
          <a:xfrm>
            <a:off x="7415935" y="1712604"/>
            <a:ext cx="94931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9.10</a:t>
            </a:r>
          </a:p>
          <a:p>
            <a:pPr algn="ctr"/>
            <a:r>
              <a:rPr lang="en-GB" sz="800">
                <a:latin typeface="ABeeZee" pitchFamily="2" charset="0"/>
              </a:rPr>
              <a:t>Forming Expressions &amp; Substitution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6FBD4441-35F6-4F07-1E28-E2A6F1C04BE7}"/>
              </a:ext>
            </a:extLst>
          </p:cNvPr>
          <p:cNvSpPr txBox="1"/>
          <p:nvPr/>
        </p:nvSpPr>
        <p:spPr>
          <a:xfrm>
            <a:off x="7350601" y="2260522"/>
            <a:ext cx="1000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9.11</a:t>
            </a:r>
          </a:p>
          <a:p>
            <a:pPr algn="ctr"/>
            <a:r>
              <a:rPr lang="en-GB" sz="900">
                <a:latin typeface="ABeeZee" pitchFamily="2" charset="0"/>
              </a:rPr>
              <a:t>Direct &amp; Inverse Proportion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6A2DC2CB-07D1-2FDA-71F1-9371B06252AF}"/>
              </a:ext>
            </a:extLst>
          </p:cNvPr>
          <p:cNvSpPr txBox="1"/>
          <p:nvPr/>
        </p:nvSpPr>
        <p:spPr>
          <a:xfrm>
            <a:off x="7452884" y="2893313"/>
            <a:ext cx="80378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9.12</a:t>
            </a:r>
          </a:p>
          <a:p>
            <a:pPr algn="ctr"/>
            <a:r>
              <a:rPr lang="en-GB" sz="900">
                <a:latin typeface="ABeeZee" pitchFamily="2" charset="0"/>
              </a:rPr>
              <a:t>Probability</a:t>
            </a:r>
          </a:p>
          <a:p>
            <a:pPr algn="ctr"/>
            <a:r>
              <a:rPr lang="en-GB" sz="900">
                <a:latin typeface="ABeeZee" pitchFamily="2" charset="0"/>
              </a:rPr>
              <a:t>1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D012C194-C2D9-6C3F-E7FA-8CEDC6266D22}"/>
              </a:ext>
            </a:extLst>
          </p:cNvPr>
          <p:cNvSpPr txBox="1"/>
          <p:nvPr/>
        </p:nvSpPr>
        <p:spPr>
          <a:xfrm>
            <a:off x="7413324" y="3441332"/>
            <a:ext cx="880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9.13</a:t>
            </a:r>
          </a:p>
          <a:p>
            <a:pPr algn="ctr"/>
            <a:r>
              <a:rPr lang="en-GB" sz="900">
                <a:latin typeface="ABeeZee" pitchFamily="2" charset="0"/>
              </a:rPr>
              <a:t>Solving Equations 2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6C65E754-9A03-79FB-E0DF-04F3C86FBD31}"/>
              </a:ext>
            </a:extLst>
          </p:cNvPr>
          <p:cNvSpPr txBox="1"/>
          <p:nvPr/>
        </p:nvSpPr>
        <p:spPr>
          <a:xfrm>
            <a:off x="7365946" y="4036637"/>
            <a:ext cx="9808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9.14</a:t>
            </a:r>
          </a:p>
          <a:p>
            <a:pPr algn="ctr"/>
            <a:r>
              <a:rPr lang="en-GB" sz="900">
                <a:latin typeface="ABeeZee" pitchFamily="2" charset="0"/>
              </a:rPr>
              <a:t>Inequalities</a:t>
            </a:r>
          </a:p>
          <a:p>
            <a:pPr algn="ctr"/>
            <a:r>
              <a:rPr lang="en-GB" sz="900">
                <a:latin typeface="ABeeZee" pitchFamily="2" charset="0"/>
              </a:rPr>
              <a:t>1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7B7925DD-9EAE-34CA-8039-7BCD5D81BA9B}"/>
              </a:ext>
            </a:extLst>
          </p:cNvPr>
          <p:cNvSpPr txBox="1"/>
          <p:nvPr/>
        </p:nvSpPr>
        <p:spPr>
          <a:xfrm>
            <a:off x="7468306" y="4637482"/>
            <a:ext cx="782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9.15</a:t>
            </a:r>
          </a:p>
          <a:p>
            <a:pPr algn="ctr"/>
            <a:r>
              <a:rPr lang="en-GB" sz="900">
                <a:latin typeface="ABeeZee" pitchFamily="2" charset="0"/>
              </a:rPr>
              <a:t>Sequences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120247B1-8088-A56B-83B3-AC3734339EBD}"/>
              </a:ext>
            </a:extLst>
          </p:cNvPr>
          <p:cNvSpPr txBox="1"/>
          <p:nvPr/>
        </p:nvSpPr>
        <p:spPr>
          <a:xfrm>
            <a:off x="7432701" y="5156298"/>
            <a:ext cx="853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9.16</a:t>
            </a:r>
          </a:p>
          <a:p>
            <a:pPr algn="ctr"/>
            <a:r>
              <a:rPr lang="en-GB" sz="900">
                <a:latin typeface="ABeeZee" pitchFamily="2" charset="0"/>
              </a:rPr>
              <a:t>Pythagoras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A93D758B-97DB-98CF-20D3-8D16119112DA}"/>
              </a:ext>
            </a:extLst>
          </p:cNvPr>
          <p:cNvSpPr txBox="1"/>
          <p:nvPr/>
        </p:nvSpPr>
        <p:spPr>
          <a:xfrm>
            <a:off x="7932107" y="5411015"/>
            <a:ext cx="10132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9.17</a:t>
            </a:r>
          </a:p>
          <a:p>
            <a:pPr algn="ctr"/>
            <a:r>
              <a:rPr lang="en-GB" sz="900">
                <a:latin typeface="ABeeZee" pitchFamily="2" charset="0"/>
              </a:rPr>
              <a:t>Interior &amp; Exterior Angles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2D4C70EB-D879-2514-69E5-237DA402DC76}"/>
              </a:ext>
            </a:extLst>
          </p:cNvPr>
          <p:cNvSpPr txBox="1"/>
          <p:nvPr/>
        </p:nvSpPr>
        <p:spPr>
          <a:xfrm>
            <a:off x="8549847" y="5193620"/>
            <a:ext cx="92702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9.18</a:t>
            </a:r>
          </a:p>
          <a:p>
            <a:pPr algn="ctr"/>
            <a:r>
              <a:rPr lang="en-GB" sz="900">
                <a:latin typeface="ABeeZee" pitchFamily="2" charset="0"/>
              </a:rPr>
              <a:t>Vectors</a:t>
            </a:r>
          </a:p>
          <a:p>
            <a:pPr algn="ctr"/>
            <a:r>
              <a:rPr lang="en-GB" sz="900">
                <a:latin typeface="ABeeZee" pitchFamily="2" charset="0"/>
              </a:rPr>
              <a:t>1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9FB3AEAF-833B-F501-095D-1170D9083552}"/>
              </a:ext>
            </a:extLst>
          </p:cNvPr>
          <p:cNvSpPr txBox="1"/>
          <p:nvPr/>
        </p:nvSpPr>
        <p:spPr>
          <a:xfrm>
            <a:off x="8504693" y="4613261"/>
            <a:ext cx="10080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9.19</a:t>
            </a:r>
          </a:p>
          <a:p>
            <a:pPr algn="ctr"/>
            <a:r>
              <a:rPr lang="en-GB" sz="800">
                <a:latin typeface="ABeeZee" pitchFamily="2" charset="0"/>
              </a:rPr>
              <a:t>Transformations</a:t>
            </a:r>
          </a:p>
          <a:p>
            <a:pPr algn="ctr"/>
            <a:r>
              <a:rPr lang="en-GB" sz="800">
                <a:latin typeface="ABeeZee" pitchFamily="2" charset="0"/>
              </a:rPr>
              <a:t>1</a:t>
            </a:r>
          </a:p>
          <a:p>
            <a:pPr algn="ctr"/>
            <a:endParaRPr lang="en-GB" sz="900" b="1">
              <a:latin typeface="ABeeZee" pitchFamily="2" charset="0"/>
            </a:endParaRPr>
          </a:p>
        </p:txBody>
      </p:sp>
      <p:grpSp>
        <p:nvGrpSpPr>
          <p:cNvPr id="220" name="Group 219">
            <a:extLst>
              <a:ext uri="{FF2B5EF4-FFF2-40B4-BE49-F238E27FC236}">
                <a16:creationId xmlns:a16="http://schemas.microsoft.com/office/drawing/2014/main" id="{FBDB67EE-ED12-8467-28C3-35240B566010}"/>
              </a:ext>
            </a:extLst>
          </p:cNvPr>
          <p:cNvGrpSpPr/>
          <p:nvPr/>
        </p:nvGrpSpPr>
        <p:grpSpPr>
          <a:xfrm>
            <a:off x="8602090" y="2350584"/>
            <a:ext cx="810094" cy="495651"/>
            <a:chOff x="8596318" y="4283450"/>
            <a:chExt cx="810094" cy="495651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1E0CC681-F1AA-8AED-A3D5-C115AB482197}"/>
                </a:ext>
              </a:extLst>
            </p:cNvPr>
            <p:cNvSpPr/>
            <p:nvPr/>
          </p:nvSpPr>
          <p:spPr>
            <a:xfrm>
              <a:off x="8599058" y="4283450"/>
              <a:ext cx="807354" cy="126700"/>
            </a:xfrm>
            <a:custGeom>
              <a:avLst/>
              <a:gdLst>
                <a:gd name="connsiteX0" fmla="*/ 0 w 807354"/>
                <a:gd name="connsiteY0" fmla="*/ 126701 h 126700"/>
                <a:gd name="connsiteX1" fmla="*/ 807355 w 807354"/>
                <a:gd name="connsiteY1" fmla="*/ 126701 h 126700"/>
                <a:gd name="connsiteX2" fmla="*/ 401331 w 807354"/>
                <a:gd name="connsiteY2" fmla="*/ 0 h 126700"/>
                <a:gd name="connsiteX3" fmla="*/ 0 w 807354"/>
                <a:gd name="connsiteY3" fmla="*/ 126701 h 12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354" h="126700">
                  <a:moveTo>
                    <a:pt x="0" y="126701"/>
                  </a:moveTo>
                  <a:lnTo>
                    <a:pt x="807355" y="126701"/>
                  </a:lnTo>
                  <a:lnTo>
                    <a:pt x="401331" y="0"/>
                  </a:lnTo>
                  <a:lnTo>
                    <a:pt x="0" y="126701"/>
                  </a:lnTo>
                  <a:close/>
                </a:path>
              </a:pathLst>
            </a:custGeom>
            <a:solidFill>
              <a:srgbClr val="2C4B6F"/>
            </a:solidFill>
            <a:ln w="111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6F73F9A0-4589-ECFD-DD55-74F58115208D}"/>
                </a:ext>
              </a:extLst>
            </p:cNvPr>
            <p:cNvSpPr txBox="1"/>
            <p:nvPr/>
          </p:nvSpPr>
          <p:spPr>
            <a:xfrm>
              <a:off x="8596318" y="4409769"/>
              <a:ext cx="807354" cy="369332"/>
            </a:xfrm>
            <a:prstGeom prst="rect">
              <a:avLst/>
            </a:prstGeom>
            <a:solidFill>
              <a:srgbClr val="2C4B6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spc="0" baseline="0">
                  <a:ln/>
                  <a:solidFill>
                    <a:schemeClr val="bg1"/>
                  </a:solidFill>
                  <a:latin typeface="ABeeZee" pitchFamily="2" charset="0"/>
                  <a:sym typeface="United Curriculum"/>
                  <a:rtl val="0"/>
                </a:rPr>
                <a:t>Key Stage</a:t>
              </a:r>
            </a:p>
            <a:p>
              <a:pPr algn="ctr"/>
              <a:r>
                <a:rPr lang="en-GB" sz="900" spc="0" baseline="0">
                  <a:ln/>
                  <a:solidFill>
                    <a:schemeClr val="bg1"/>
                  </a:solidFill>
                  <a:latin typeface="ABeeZee" pitchFamily="2" charset="0"/>
                  <a:sym typeface="United Curriculum"/>
                  <a:rtl val="0"/>
                </a:rPr>
                <a:t>4</a:t>
              </a: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E10AB59A-508D-2359-3E80-1F98CE1ECFAC}"/>
              </a:ext>
            </a:extLst>
          </p:cNvPr>
          <p:cNvSpPr/>
          <p:nvPr/>
        </p:nvSpPr>
        <p:spPr>
          <a:xfrm>
            <a:off x="-2590800" y="178933"/>
            <a:ext cx="2373378" cy="1922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rgbClr val="FF0000"/>
                </a:solidFill>
              </a:rPr>
              <a:t>KS3 Overview</a:t>
            </a:r>
          </a:p>
          <a:p>
            <a:pPr algn="ctr"/>
            <a:r>
              <a:rPr lang="en-GB">
                <a:solidFill>
                  <a:srgbClr val="FF0000"/>
                </a:solidFill>
              </a:rPr>
              <a:t>A</a:t>
            </a:r>
          </a:p>
          <a:p>
            <a:pPr algn="ctr"/>
            <a:endParaRPr lang="en-GB">
              <a:solidFill>
                <a:srgbClr val="FF0000"/>
              </a:solidFill>
            </a:endParaRPr>
          </a:p>
          <a:p>
            <a:pPr algn="ctr"/>
            <a:r>
              <a:rPr lang="en-GB">
                <a:solidFill>
                  <a:srgbClr val="FF0000"/>
                </a:solidFill>
              </a:rPr>
              <a:t>United Learning Schools, 2023-24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57C4A90-E6BB-DD90-8448-03A8C87D6203}"/>
              </a:ext>
            </a:extLst>
          </p:cNvPr>
          <p:cNvSpPr/>
          <p:nvPr/>
        </p:nvSpPr>
        <p:spPr>
          <a:xfrm>
            <a:off x="536952" y="2885655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6 h 523786"/>
              <a:gd name="connsiteX3" fmla="*/ 0 w 808584"/>
              <a:gd name="connsiteY3" fmla="*/ 523786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6"/>
                </a:lnTo>
                <a:lnTo>
                  <a:pt x="0" y="523786"/>
                </a:ln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26ED65C-2A02-3ED2-A7CF-E277DC42C89E}"/>
              </a:ext>
            </a:extLst>
          </p:cNvPr>
          <p:cNvSpPr/>
          <p:nvPr/>
        </p:nvSpPr>
        <p:spPr>
          <a:xfrm>
            <a:off x="538178" y="2323358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6 h 523786"/>
              <a:gd name="connsiteX3" fmla="*/ 0 w 808584"/>
              <a:gd name="connsiteY3" fmla="*/ 523786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6"/>
                </a:lnTo>
                <a:lnTo>
                  <a:pt x="0" y="523786"/>
                </a:lnTo>
                <a:close/>
              </a:path>
            </a:pathLst>
          </a:custGeom>
          <a:solidFill>
            <a:srgbClr val="BFE3E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343CA95-CFEF-E516-F1F3-C5B50DE01A18}"/>
              </a:ext>
            </a:extLst>
          </p:cNvPr>
          <p:cNvSpPr/>
          <p:nvPr/>
        </p:nvSpPr>
        <p:spPr>
          <a:xfrm>
            <a:off x="538178" y="1758923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6 h 523786"/>
              <a:gd name="connsiteX3" fmla="*/ 0 w 808584"/>
              <a:gd name="connsiteY3" fmla="*/ 523786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6"/>
                </a:lnTo>
                <a:lnTo>
                  <a:pt x="0" y="523786"/>
                </a:lnTo>
                <a:close/>
              </a:path>
            </a:pathLst>
          </a:custGeom>
          <a:solidFill>
            <a:srgbClr val="2C4B6F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E9FB5B6-33D6-EA6B-4215-2A1BA11F1D75}"/>
              </a:ext>
            </a:extLst>
          </p:cNvPr>
          <p:cNvSpPr txBox="1"/>
          <p:nvPr/>
        </p:nvSpPr>
        <p:spPr>
          <a:xfrm>
            <a:off x="564475" y="1882504"/>
            <a:ext cx="75821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50" spc="0" baseline="0">
                <a:ln/>
                <a:solidFill>
                  <a:schemeClr val="bg1"/>
                </a:solidFill>
                <a:latin typeface="ABeeZee" pitchFamily="2" charset="0"/>
                <a:sym typeface="United Curriculum"/>
                <a:rtl val="0"/>
              </a:rPr>
              <a:t>Year </a:t>
            </a:r>
            <a:r>
              <a:rPr lang="en-GB" sz="1350">
                <a:ln/>
                <a:solidFill>
                  <a:schemeClr val="bg1"/>
                </a:solidFill>
                <a:latin typeface="ABeeZee" pitchFamily="2" charset="0"/>
                <a:sym typeface="United Curriculum"/>
                <a:rtl val="0"/>
              </a:rPr>
              <a:t>7</a:t>
            </a:r>
            <a:endParaRPr lang="en-GB" sz="1350" spc="0" baseline="0">
              <a:ln/>
              <a:solidFill>
                <a:schemeClr val="bg1"/>
              </a:solidFill>
              <a:latin typeface="ABeeZee" pitchFamily="2" charset="0"/>
              <a:sym typeface="United Curriculum"/>
              <a:rtl val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2962FF6-9708-C3AA-6C6F-6583322DCC37}"/>
              </a:ext>
            </a:extLst>
          </p:cNvPr>
          <p:cNvSpPr txBox="1"/>
          <p:nvPr/>
        </p:nvSpPr>
        <p:spPr>
          <a:xfrm>
            <a:off x="533531" y="2336948"/>
            <a:ext cx="81070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7.01</a:t>
            </a:r>
          </a:p>
          <a:p>
            <a:pPr algn="ctr"/>
            <a:r>
              <a:rPr lang="en-GB" sz="900">
                <a:latin typeface="ABeeZee" pitchFamily="2" charset="0"/>
              </a:rPr>
              <a:t>Numerical Skills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483C83D-5C3A-144A-239E-C3E8F0099034}"/>
              </a:ext>
            </a:extLst>
          </p:cNvPr>
          <p:cNvSpPr txBox="1"/>
          <p:nvPr/>
        </p:nvSpPr>
        <p:spPr>
          <a:xfrm>
            <a:off x="528646" y="2888996"/>
            <a:ext cx="82040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7.02</a:t>
            </a:r>
          </a:p>
          <a:p>
            <a:pPr algn="ctr"/>
            <a:r>
              <a:rPr lang="en-GB" sz="900">
                <a:latin typeface="ABeeZee" pitchFamily="2" charset="0"/>
              </a:rPr>
              <a:t>Order of Operations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23F267A-1AD5-75D1-E455-E546B2F34A27}"/>
              </a:ext>
            </a:extLst>
          </p:cNvPr>
          <p:cNvSpPr txBox="1"/>
          <p:nvPr/>
        </p:nvSpPr>
        <p:spPr>
          <a:xfrm>
            <a:off x="513046" y="3478320"/>
            <a:ext cx="85945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7.03</a:t>
            </a:r>
          </a:p>
          <a:p>
            <a:pPr algn="ctr"/>
            <a:r>
              <a:rPr lang="en-GB" sz="900">
                <a:latin typeface="ABeeZee" pitchFamily="2" charset="0"/>
              </a:rPr>
              <a:t>Introduction to Algebra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1163CC6-0A25-5BCB-33C0-5833D54D7FAE}"/>
              </a:ext>
            </a:extLst>
          </p:cNvPr>
          <p:cNvSpPr/>
          <p:nvPr/>
        </p:nvSpPr>
        <p:spPr>
          <a:xfrm>
            <a:off x="8601259" y="4015249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207B398-DA5E-3818-D697-C34728052BB8}"/>
              </a:ext>
            </a:extLst>
          </p:cNvPr>
          <p:cNvSpPr/>
          <p:nvPr/>
        </p:nvSpPr>
        <p:spPr>
          <a:xfrm>
            <a:off x="8600661" y="2885063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18D1645-3AE9-F0FA-359B-0968B1654D42}"/>
              </a:ext>
            </a:extLst>
          </p:cNvPr>
          <p:cNvSpPr/>
          <p:nvPr/>
        </p:nvSpPr>
        <p:spPr>
          <a:xfrm>
            <a:off x="8601258" y="3450544"/>
            <a:ext cx="808584" cy="523786"/>
          </a:xfrm>
          <a:custGeom>
            <a:avLst/>
            <a:gdLst>
              <a:gd name="connsiteX0" fmla="*/ 0 w 808584"/>
              <a:gd name="connsiteY0" fmla="*/ 0 h 523786"/>
              <a:gd name="connsiteX1" fmla="*/ 808584 w 808584"/>
              <a:gd name="connsiteY1" fmla="*/ 0 h 523786"/>
              <a:gd name="connsiteX2" fmla="*/ 808584 w 808584"/>
              <a:gd name="connsiteY2" fmla="*/ 523787 h 523786"/>
              <a:gd name="connsiteX3" fmla="*/ 0 w 808584"/>
              <a:gd name="connsiteY3" fmla="*/ 523787 h 523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84" h="523786">
                <a:moveTo>
                  <a:pt x="0" y="0"/>
                </a:moveTo>
                <a:lnTo>
                  <a:pt x="808584" y="0"/>
                </a:lnTo>
                <a:lnTo>
                  <a:pt x="808584" y="523787"/>
                </a:lnTo>
                <a:lnTo>
                  <a:pt x="0" y="523787"/>
                </a:lnTo>
                <a:close/>
              </a:path>
            </a:pathLst>
          </a:custGeom>
          <a:solidFill>
            <a:srgbClr val="7FAED8"/>
          </a:solidFill>
          <a:ln w="11168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FB551BE5-7D91-B8BC-AB02-5E6978440843}"/>
              </a:ext>
            </a:extLst>
          </p:cNvPr>
          <p:cNvSpPr txBox="1"/>
          <p:nvPr/>
        </p:nvSpPr>
        <p:spPr>
          <a:xfrm>
            <a:off x="8691572" y="3451536"/>
            <a:ext cx="63430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9.21</a:t>
            </a:r>
          </a:p>
          <a:p>
            <a:pPr algn="ctr"/>
            <a:r>
              <a:rPr lang="en-GB" sz="900">
                <a:latin typeface="ABeeZee" pitchFamily="2" charset="0"/>
              </a:rPr>
              <a:t>Arcs &amp; Sectors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C5C94E0C-C144-EC35-7EBE-3F1363E9C368}"/>
              </a:ext>
            </a:extLst>
          </p:cNvPr>
          <p:cNvSpPr txBox="1"/>
          <p:nvPr/>
        </p:nvSpPr>
        <p:spPr>
          <a:xfrm>
            <a:off x="8632369" y="2902660"/>
            <a:ext cx="75271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9.22</a:t>
            </a:r>
          </a:p>
          <a:p>
            <a:pPr algn="ctr"/>
            <a:r>
              <a:rPr lang="en-GB" sz="900">
                <a:latin typeface="ABeeZee" pitchFamily="2" charset="0"/>
              </a:rPr>
              <a:t>Surface Area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333C996C-BAD3-2CEF-2CA1-CA3A6476EC71}"/>
              </a:ext>
            </a:extLst>
          </p:cNvPr>
          <p:cNvSpPr txBox="1"/>
          <p:nvPr/>
        </p:nvSpPr>
        <p:spPr>
          <a:xfrm>
            <a:off x="8582072" y="4031926"/>
            <a:ext cx="83584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>
                <a:latin typeface="ABeeZee" pitchFamily="2" charset="0"/>
              </a:rPr>
              <a:t>9.20</a:t>
            </a:r>
          </a:p>
          <a:p>
            <a:pPr algn="ctr"/>
            <a:r>
              <a:rPr lang="en-GB" sz="900">
                <a:latin typeface="ABeeZee" pitchFamily="2" charset="0"/>
              </a:rPr>
              <a:t>Plans &amp; Elevations</a:t>
            </a:r>
          </a:p>
        </p:txBody>
      </p:sp>
    </p:spTree>
    <p:extLst>
      <p:ext uri="{BB962C8B-B14F-4D97-AF65-F5344CB8AC3E}">
        <p14:creationId xmlns:p14="http://schemas.microsoft.com/office/powerpoint/2010/main" val="1473384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051A5F53-24F6-60B0-7641-B8EFDE9DF108}"/>
              </a:ext>
            </a:extLst>
          </p:cNvPr>
          <p:cNvSpPr/>
          <p:nvPr/>
        </p:nvSpPr>
        <p:spPr>
          <a:xfrm>
            <a:off x="1579443" y="3338949"/>
            <a:ext cx="1068490" cy="672831"/>
          </a:xfrm>
          <a:custGeom>
            <a:avLst/>
            <a:gdLst>
              <a:gd name="connsiteX0" fmla="*/ 1068242 w 1068490"/>
              <a:gd name="connsiteY0" fmla="*/ 672832 h 672831"/>
              <a:gd name="connsiteX1" fmla="*/ 1068242 w 1068490"/>
              <a:gd name="connsiteY1" fmla="*/ 290944 h 672831"/>
              <a:gd name="connsiteX2" fmla="*/ 1068491 w 1068490"/>
              <a:gd name="connsiteY2" fmla="*/ 290944 h 672831"/>
              <a:gd name="connsiteX3" fmla="*/ 1068491 w 1068490"/>
              <a:gd name="connsiteY3" fmla="*/ 0 h 672831"/>
              <a:gd name="connsiteX4" fmla="*/ 0 w 1068490"/>
              <a:gd name="connsiteY4" fmla="*/ 0 h 672831"/>
              <a:gd name="connsiteX5" fmla="*/ 0 w 1068490"/>
              <a:gd name="connsiteY5" fmla="*/ 672832 h 672831"/>
              <a:gd name="connsiteX6" fmla="*/ 1068242 w 1068490"/>
              <a:gd name="connsiteY6" fmla="*/ 672832 h 672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8490" h="672831">
                <a:moveTo>
                  <a:pt x="1068242" y="672832"/>
                </a:moveTo>
                <a:lnTo>
                  <a:pt x="1068242" y="290944"/>
                </a:lnTo>
                <a:lnTo>
                  <a:pt x="1068491" y="290944"/>
                </a:lnTo>
                <a:lnTo>
                  <a:pt x="1068491" y="0"/>
                </a:lnTo>
                <a:lnTo>
                  <a:pt x="0" y="0"/>
                </a:lnTo>
                <a:lnTo>
                  <a:pt x="0" y="672832"/>
                </a:lnTo>
                <a:lnTo>
                  <a:pt x="1068242" y="672832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C28576F-D6EA-0C25-AAF2-83FB3F41C349}"/>
              </a:ext>
            </a:extLst>
          </p:cNvPr>
          <p:cNvSpPr/>
          <p:nvPr/>
        </p:nvSpPr>
        <p:spPr>
          <a:xfrm>
            <a:off x="-2321846" y="178933"/>
            <a:ext cx="2104424" cy="23319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KS4 Overview</a:t>
            </a:r>
          </a:p>
          <a:p>
            <a:pPr algn="ctr"/>
            <a:endParaRPr lang="en-GB" dirty="0">
              <a:solidFill>
                <a:srgbClr val="FF0000"/>
              </a:solidFill>
            </a:endParaRPr>
          </a:p>
          <a:p>
            <a:pPr algn="ctr"/>
            <a:r>
              <a:rPr lang="en-GB" dirty="0">
                <a:solidFill>
                  <a:srgbClr val="FF0000"/>
                </a:solidFill>
              </a:rPr>
              <a:t>United Learning Schools 2023-24 </a:t>
            </a:r>
          </a:p>
        </p:txBody>
      </p:sp>
      <p:sp>
        <p:nvSpPr>
          <p:cNvPr id="3" name="Title 7">
            <a:extLst>
              <a:ext uri="{FF2B5EF4-FFF2-40B4-BE49-F238E27FC236}">
                <a16:creationId xmlns:a16="http://schemas.microsoft.com/office/drawing/2014/main" id="{21C6CA64-F3C5-F0C8-8459-1A8B647FF67E}"/>
              </a:ext>
            </a:extLst>
          </p:cNvPr>
          <p:cNvSpPr txBox="1">
            <a:spLocks/>
          </p:cNvSpPr>
          <p:nvPr/>
        </p:nvSpPr>
        <p:spPr>
          <a:xfrm>
            <a:off x="88358" y="180109"/>
            <a:ext cx="5370334" cy="64553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n-US" sz="3200" b="1" spc="100" dirty="0">
                <a:effectLst/>
                <a:latin typeface="Abeezee" charset="0"/>
                <a:ea typeface="Calibri" panose="020F0502020204030204" pitchFamily="34" charset="0"/>
                <a:cs typeface="Abeezee" charset="0"/>
              </a:rPr>
              <a:t>KS4 Mathematics</a:t>
            </a:r>
            <a:endParaRPr lang="en-GB" sz="1400" dirty="0">
              <a:effectLst/>
              <a:latin typeface="ABeeZee" charset="0"/>
              <a:ea typeface="Calibri" panose="020F0502020204030204" pitchFamily="34" charset="0"/>
              <a:cs typeface="ABeeZee" charset="0"/>
            </a:endParaRPr>
          </a:p>
        </p:txBody>
      </p:sp>
      <p:pic>
        <p:nvPicPr>
          <p:cNvPr id="4" name="Picture 3" descr="A picture containing circle, font, graphics, screenshot&#10;&#10;Description automatically generated">
            <a:extLst>
              <a:ext uri="{FF2B5EF4-FFF2-40B4-BE49-F238E27FC236}">
                <a16:creationId xmlns:a16="http://schemas.microsoft.com/office/drawing/2014/main" id="{99F060AE-C0FE-E214-032F-7E219554AA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0504" y="187811"/>
            <a:ext cx="567110" cy="521953"/>
          </a:xfrm>
          <a:prstGeom prst="rect">
            <a:avLst/>
          </a:prstGeom>
        </p:spPr>
      </p:pic>
      <p:sp>
        <p:nvSpPr>
          <p:cNvPr id="5" name="Text Box 1">
            <a:extLst>
              <a:ext uri="{FF2B5EF4-FFF2-40B4-BE49-F238E27FC236}">
                <a16:creationId xmlns:a16="http://schemas.microsoft.com/office/drawing/2014/main" id="{9988971F-99BA-0956-2BA1-5FCA8122B5D1}"/>
              </a:ext>
            </a:extLst>
          </p:cNvPr>
          <p:cNvSpPr txBox="1">
            <a:spLocks/>
          </p:cNvSpPr>
          <p:nvPr/>
        </p:nvSpPr>
        <p:spPr>
          <a:xfrm>
            <a:off x="5026024" y="6576695"/>
            <a:ext cx="4872990" cy="281305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r">
              <a:lnSpc>
                <a:spcPct val="120000"/>
              </a:lnSpc>
              <a:spcAft>
                <a:spcPts val="1200"/>
              </a:spcAft>
            </a:pPr>
            <a:r>
              <a:rPr lang="en-GB" sz="1000" kern="1200" dirty="0">
                <a:solidFill>
                  <a:schemeClr val="tx2"/>
                </a:solidFill>
                <a:effectLst/>
                <a:latin typeface="Abeezee" pitchFamily="2" charset="0"/>
                <a:ea typeface="Calibri" panose="020F0502020204030204" pitchFamily="34" charset="0"/>
                <a:cs typeface="Abeezee" pitchFamily="2" charset="0"/>
              </a:rPr>
              <a:t>United Curriculum</a:t>
            </a:r>
            <a:endParaRPr lang="en-GB" sz="1100" dirty="0">
              <a:solidFill>
                <a:schemeClr val="tx2"/>
              </a:solidFill>
              <a:effectLst/>
              <a:latin typeface="Abeezee" pitchFamily="2" charset="0"/>
              <a:ea typeface="Calibri" panose="020F0502020204030204" pitchFamily="34" charset="0"/>
              <a:cs typeface="Abeezee" pitchFamily="2" charset="0"/>
            </a:endParaRPr>
          </a:p>
          <a:p>
            <a:pPr algn="r">
              <a:lnSpc>
                <a:spcPct val="120000"/>
              </a:lnSpc>
              <a:spcAft>
                <a:spcPts val="1200"/>
              </a:spcAft>
            </a:pPr>
            <a:r>
              <a:rPr lang="en-US" sz="1000" kern="1200" dirty="0">
                <a:solidFill>
                  <a:schemeClr val="tx2"/>
                </a:solidFill>
                <a:effectLst/>
                <a:latin typeface="Abeezee" pitchFamily="2" charset="0"/>
                <a:ea typeface="Calibri" panose="020F0502020204030204" pitchFamily="34" charset="0"/>
                <a:cs typeface="Abeezee" pitchFamily="2" charset="0"/>
              </a:rPr>
              <a:t> </a:t>
            </a:r>
            <a:endParaRPr lang="en-GB" sz="1100" dirty="0">
              <a:solidFill>
                <a:schemeClr val="tx2"/>
              </a:solidFill>
              <a:effectLst/>
              <a:latin typeface="Abeezee" pitchFamily="2" charset="0"/>
              <a:ea typeface="Calibri" panose="020F0502020204030204" pitchFamily="34" charset="0"/>
              <a:cs typeface="Abeezee" pitchFamily="2" charset="0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F81FB420-6420-1682-B730-F2F75E5D44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 flipH="1">
            <a:off x="3909068" y="2045821"/>
            <a:ext cx="65585" cy="1079918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504AF442-09E3-BA86-0437-3A64A2F9D0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>
            <a:off x="5734042" y="4208362"/>
            <a:ext cx="65235" cy="1065600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FDF6B14-CD21-6B88-87BE-471FC9DBA0BC}"/>
              </a:ext>
            </a:extLst>
          </p:cNvPr>
          <p:cNvSpPr/>
          <p:nvPr/>
        </p:nvSpPr>
        <p:spPr>
          <a:xfrm>
            <a:off x="3378178" y="4065751"/>
            <a:ext cx="1083751" cy="674320"/>
          </a:xfrm>
          <a:custGeom>
            <a:avLst/>
            <a:gdLst>
              <a:gd name="connsiteX0" fmla="*/ 1083751 w 1083751"/>
              <a:gd name="connsiteY0" fmla="*/ 576925 h 674320"/>
              <a:gd name="connsiteX1" fmla="*/ 1083751 w 1083751"/>
              <a:gd name="connsiteY1" fmla="*/ 0 h 674320"/>
              <a:gd name="connsiteX2" fmla="*/ 15633 w 1083751"/>
              <a:gd name="connsiteY2" fmla="*/ 0 h 674320"/>
              <a:gd name="connsiteX3" fmla="*/ 15633 w 1083751"/>
              <a:gd name="connsiteY3" fmla="*/ 576925 h 674320"/>
              <a:gd name="connsiteX4" fmla="*/ 0 w 1083751"/>
              <a:gd name="connsiteY4" fmla="*/ 674320 h 674320"/>
              <a:gd name="connsiteX5" fmla="*/ 1079781 w 1083751"/>
              <a:gd name="connsiteY5" fmla="*/ 674320 h 674320"/>
              <a:gd name="connsiteX6" fmla="*/ 1083751 w 1083751"/>
              <a:gd name="connsiteY6" fmla="*/ 576925 h 6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83751" h="674320">
                <a:moveTo>
                  <a:pt x="1083751" y="576925"/>
                </a:moveTo>
                <a:lnTo>
                  <a:pt x="1083751" y="0"/>
                </a:lnTo>
                <a:lnTo>
                  <a:pt x="15633" y="0"/>
                </a:lnTo>
                <a:lnTo>
                  <a:pt x="15633" y="576925"/>
                </a:lnTo>
                <a:cubicBezTo>
                  <a:pt x="15633" y="610797"/>
                  <a:pt x="10050" y="643427"/>
                  <a:pt x="0" y="674320"/>
                </a:cubicBezTo>
                <a:lnTo>
                  <a:pt x="1079781" y="674320"/>
                </a:lnTo>
                <a:cubicBezTo>
                  <a:pt x="1082386" y="642186"/>
                  <a:pt x="1083751" y="609680"/>
                  <a:pt x="1083751" y="576925"/>
                </a:cubicBez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0CFBF4E-60F8-AC12-0E41-9E01F53BD852}"/>
              </a:ext>
            </a:extLst>
          </p:cNvPr>
          <p:cNvSpPr/>
          <p:nvPr/>
        </p:nvSpPr>
        <p:spPr>
          <a:xfrm>
            <a:off x="5226540" y="4057872"/>
            <a:ext cx="1074818" cy="672707"/>
          </a:xfrm>
          <a:custGeom>
            <a:avLst/>
            <a:gdLst>
              <a:gd name="connsiteX0" fmla="*/ 1060798 w 1074818"/>
              <a:gd name="connsiteY0" fmla="*/ 580275 h 672707"/>
              <a:gd name="connsiteX1" fmla="*/ 1060798 w 1074818"/>
              <a:gd name="connsiteY1" fmla="*/ 0 h 672707"/>
              <a:gd name="connsiteX2" fmla="*/ 0 w 1074818"/>
              <a:gd name="connsiteY2" fmla="*/ 0 h 672707"/>
              <a:gd name="connsiteX3" fmla="*/ 0 w 1074818"/>
              <a:gd name="connsiteY3" fmla="*/ 672707 h 672707"/>
              <a:gd name="connsiteX4" fmla="*/ 1074818 w 1074818"/>
              <a:gd name="connsiteY4" fmla="*/ 672707 h 672707"/>
              <a:gd name="connsiteX5" fmla="*/ 1060922 w 1074818"/>
              <a:gd name="connsiteY5" fmla="*/ 580275 h 67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4818" h="672707">
                <a:moveTo>
                  <a:pt x="1060798" y="580275"/>
                </a:moveTo>
                <a:lnTo>
                  <a:pt x="1060798" y="0"/>
                </a:lnTo>
                <a:lnTo>
                  <a:pt x="0" y="0"/>
                </a:lnTo>
                <a:lnTo>
                  <a:pt x="0" y="672707"/>
                </a:lnTo>
                <a:lnTo>
                  <a:pt x="1074818" y="672707"/>
                </a:lnTo>
                <a:cubicBezTo>
                  <a:pt x="1065761" y="643303"/>
                  <a:pt x="1060922" y="612285"/>
                  <a:pt x="1060922" y="580275"/>
                </a:cubicBez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E920AF7-3481-FF9B-CFCD-E8A7BF000030}"/>
              </a:ext>
            </a:extLst>
          </p:cNvPr>
          <p:cNvSpPr/>
          <p:nvPr/>
        </p:nvSpPr>
        <p:spPr>
          <a:xfrm>
            <a:off x="5226945" y="3338950"/>
            <a:ext cx="1060798" cy="672831"/>
          </a:xfrm>
          <a:custGeom>
            <a:avLst/>
            <a:gdLst>
              <a:gd name="connsiteX0" fmla="*/ 1060798 w 1060798"/>
              <a:gd name="connsiteY0" fmla="*/ 428414 h 672831"/>
              <a:gd name="connsiteX1" fmla="*/ 1059434 w 1060798"/>
              <a:gd name="connsiteY1" fmla="*/ 428414 h 672831"/>
              <a:gd name="connsiteX2" fmla="*/ 1059434 w 1060798"/>
              <a:gd name="connsiteY2" fmla="*/ 0 h 672831"/>
              <a:gd name="connsiteX3" fmla="*/ 0 w 1060798"/>
              <a:gd name="connsiteY3" fmla="*/ 0 h 672831"/>
              <a:gd name="connsiteX4" fmla="*/ 0 w 1060798"/>
              <a:gd name="connsiteY4" fmla="*/ 672832 h 672831"/>
              <a:gd name="connsiteX5" fmla="*/ 1060798 w 1060798"/>
              <a:gd name="connsiteY5" fmla="*/ 672832 h 672831"/>
              <a:gd name="connsiteX6" fmla="*/ 1060798 w 1060798"/>
              <a:gd name="connsiteY6" fmla="*/ 428414 h 672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798" h="672831">
                <a:moveTo>
                  <a:pt x="1060798" y="428414"/>
                </a:moveTo>
                <a:lnTo>
                  <a:pt x="1059434" y="428414"/>
                </a:lnTo>
                <a:lnTo>
                  <a:pt x="1059434" y="0"/>
                </a:lnTo>
                <a:lnTo>
                  <a:pt x="0" y="0"/>
                </a:lnTo>
                <a:lnTo>
                  <a:pt x="0" y="672832"/>
                </a:lnTo>
                <a:lnTo>
                  <a:pt x="1060798" y="672832"/>
                </a:lnTo>
                <a:lnTo>
                  <a:pt x="1060798" y="428414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EFD2BBD-2CC1-4AD2-2349-B8C8D246337C}"/>
              </a:ext>
            </a:extLst>
          </p:cNvPr>
          <p:cNvSpPr/>
          <p:nvPr/>
        </p:nvSpPr>
        <p:spPr>
          <a:xfrm>
            <a:off x="5202999" y="2611595"/>
            <a:ext cx="1083502" cy="676057"/>
          </a:xfrm>
          <a:custGeom>
            <a:avLst/>
            <a:gdLst>
              <a:gd name="connsiteX0" fmla="*/ 23945 w 1083502"/>
              <a:gd name="connsiteY0" fmla="*/ 120596 h 676057"/>
              <a:gd name="connsiteX1" fmla="*/ 23945 w 1083502"/>
              <a:gd name="connsiteY1" fmla="*/ 676057 h 676057"/>
              <a:gd name="connsiteX2" fmla="*/ 1083503 w 1083502"/>
              <a:gd name="connsiteY2" fmla="*/ 676057 h 676057"/>
              <a:gd name="connsiteX3" fmla="*/ 1083503 w 1083502"/>
              <a:gd name="connsiteY3" fmla="*/ 120596 h 676057"/>
              <a:gd name="connsiteX4" fmla="*/ 1077299 w 1083502"/>
              <a:gd name="connsiteY4" fmla="*/ 0 h 676057"/>
              <a:gd name="connsiteX5" fmla="*/ 0 w 1083502"/>
              <a:gd name="connsiteY5" fmla="*/ 0 h 676057"/>
              <a:gd name="connsiteX6" fmla="*/ 23945 w 1083502"/>
              <a:gd name="connsiteY6" fmla="*/ 120596 h 67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83502" h="676057">
                <a:moveTo>
                  <a:pt x="23945" y="120596"/>
                </a:moveTo>
                <a:lnTo>
                  <a:pt x="23945" y="676057"/>
                </a:lnTo>
                <a:lnTo>
                  <a:pt x="1083503" y="676057"/>
                </a:lnTo>
                <a:lnTo>
                  <a:pt x="1083503" y="120596"/>
                </a:lnTo>
                <a:cubicBezTo>
                  <a:pt x="1083503" y="79901"/>
                  <a:pt x="1081394" y="39702"/>
                  <a:pt x="1077299" y="0"/>
                </a:cubicBezTo>
                <a:lnTo>
                  <a:pt x="0" y="0"/>
                </a:lnTo>
                <a:cubicBezTo>
                  <a:pt x="15509" y="37593"/>
                  <a:pt x="23945" y="78164"/>
                  <a:pt x="23945" y="120596"/>
                </a:cubicBez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EE8B7E-3A83-AE55-9372-B46A52E50C87}"/>
              </a:ext>
            </a:extLst>
          </p:cNvPr>
          <p:cNvSpPr/>
          <p:nvPr/>
        </p:nvSpPr>
        <p:spPr>
          <a:xfrm>
            <a:off x="1578544" y="4065751"/>
            <a:ext cx="1077919" cy="674320"/>
          </a:xfrm>
          <a:custGeom>
            <a:avLst/>
            <a:gdLst>
              <a:gd name="connsiteX0" fmla="*/ 1062411 w 1077919"/>
              <a:gd name="connsiteY0" fmla="*/ 576925 h 674320"/>
              <a:gd name="connsiteX1" fmla="*/ 1062411 w 1077919"/>
              <a:gd name="connsiteY1" fmla="*/ 0 h 674320"/>
              <a:gd name="connsiteX2" fmla="*/ 0 w 1077919"/>
              <a:gd name="connsiteY2" fmla="*/ 0 h 674320"/>
              <a:gd name="connsiteX3" fmla="*/ 0 w 1077919"/>
              <a:gd name="connsiteY3" fmla="*/ 576925 h 674320"/>
              <a:gd name="connsiteX4" fmla="*/ 3970 w 1077919"/>
              <a:gd name="connsiteY4" fmla="*/ 674320 h 674320"/>
              <a:gd name="connsiteX5" fmla="*/ 1077920 w 1077919"/>
              <a:gd name="connsiteY5" fmla="*/ 674320 h 674320"/>
              <a:gd name="connsiteX6" fmla="*/ 1062411 w 1077919"/>
              <a:gd name="connsiteY6" fmla="*/ 576925 h 6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77919" h="674320">
                <a:moveTo>
                  <a:pt x="1062411" y="576925"/>
                </a:moveTo>
                <a:lnTo>
                  <a:pt x="1062411" y="0"/>
                </a:lnTo>
                <a:lnTo>
                  <a:pt x="0" y="0"/>
                </a:lnTo>
                <a:lnTo>
                  <a:pt x="0" y="576925"/>
                </a:lnTo>
                <a:cubicBezTo>
                  <a:pt x="0" y="609680"/>
                  <a:pt x="1365" y="642186"/>
                  <a:pt x="3970" y="674320"/>
                </a:cubicBezTo>
                <a:lnTo>
                  <a:pt x="1077920" y="674320"/>
                </a:lnTo>
                <a:cubicBezTo>
                  <a:pt x="1067870" y="643427"/>
                  <a:pt x="1062411" y="610797"/>
                  <a:pt x="1062411" y="576925"/>
                </a:cubicBez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F4C9864-CB29-A8E2-48D8-286531FD8EEF}"/>
              </a:ext>
            </a:extLst>
          </p:cNvPr>
          <p:cNvSpPr/>
          <p:nvPr/>
        </p:nvSpPr>
        <p:spPr>
          <a:xfrm>
            <a:off x="3394059" y="2611595"/>
            <a:ext cx="1092311" cy="676057"/>
          </a:xfrm>
          <a:custGeom>
            <a:avLst/>
            <a:gdLst>
              <a:gd name="connsiteX0" fmla="*/ 0 w 1092311"/>
              <a:gd name="connsiteY0" fmla="*/ 120596 h 676057"/>
              <a:gd name="connsiteX1" fmla="*/ 0 w 1092311"/>
              <a:gd name="connsiteY1" fmla="*/ 676057 h 676057"/>
              <a:gd name="connsiteX2" fmla="*/ 1068118 w 1092311"/>
              <a:gd name="connsiteY2" fmla="*/ 676057 h 676057"/>
              <a:gd name="connsiteX3" fmla="*/ 1068118 w 1092311"/>
              <a:gd name="connsiteY3" fmla="*/ 120596 h 676057"/>
              <a:gd name="connsiteX4" fmla="*/ 1092312 w 1092311"/>
              <a:gd name="connsiteY4" fmla="*/ 0 h 676057"/>
              <a:gd name="connsiteX5" fmla="*/ 6203 w 1092311"/>
              <a:gd name="connsiteY5" fmla="*/ 0 h 676057"/>
              <a:gd name="connsiteX6" fmla="*/ 0 w 1092311"/>
              <a:gd name="connsiteY6" fmla="*/ 120596 h 67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2311" h="676057">
                <a:moveTo>
                  <a:pt x="0" y="120596"/>
                </a:moveTo>
                <a:lnTo>
                  <a:pt x="0" y="676057"/>
                </a:lnTo>
                <a:lnTo>
                  <a:pt x="1068118" y="676057"/>
                </a:lnTo>
                <a:lnTo>
                  <a:pt x="1068118" y="120596"/>
                </a:lnTo>
                <a:cubicBezTo>
                  <a:pt x="1068118" y="78164"/>
                  <a:pt x="1076679" y="37593"/>
                  <a:pt x="1092312" y="0"/>
                </a:cubicBezTo>
                <a:lnTo>
                  <a:pt x="6203" y="0"/>
                </a:lnTo>
                <a:cubicBezTo>
                  <a:pt x="2233" y="39702"/>
                  <a:pt x="0" y="79901"/>
                  <a:pt x="0" y="120596"/>
                </a:cubicBez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6BA3F6-F89D-484C-449F-7C1D17A85FE4}"/>
              </a:ext>
            </a:extLst>
          </p:cNvPr>
          <p:cNvSpPr/>
          <p:nvPr/>
        </p:nvSpPr>
        <p:spPr>
          <a:xfrm>
            <a:off x="3393687" y="3338950"/>
            <a:ext cx="1068490" cy="672831"/>
          </a:xfrm>
          <a:custGeom>
            <a:avLst/>
            <a:gdLst>
              <a:gd name="connsiteX0" fmla="*/ 1068242 w 1068490"/>
              <a:gd name="connsiteY0" fmla="*/ 672832 h 672831"/>
              <a:gd name="connsiteX1" fmla="*/ 1068242 w 1068490"/>
              <a:gd name="connsiteY1" fmla="*/ 290944 h 672831"/>
              <a:gd name="connsiteX2" fmla="*/ 1068491 w 1068490"/>
              <a:gd name="connsiteY2" fmla="*/ 290944 h 672831"/>
              <a:gd name="connsiteX3" fmla="*/ 1068491 w 1068490"/>
              <a:gd name="connsiteY3" fmla="*/ 0 h 672831"/>
              <a:gd name="connsiteX4" fmla="*/ 0 w 1068490"/>
              <a:gd name="connsiteY4" fmla="*/ 0 h 672831"/>
              <a:gd name="connsiteX5" fmla="*/ 0 w 1068490"/>
              <a:gd name="connsiteY5" fmla="*/ 672832 h 672831"/>
              <a:gd name="connsiteX6" fmla="*/ 1068242 w 1068490"/>
              <a:gd name="connsiteY6" fmla="*/ 672832 h 672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8490" h="672831">
                <a:moveTo>
                  <a:pt x="1068242" y="672832"/>
                </a:moveTo>
                <a:lnTo>
                  <a:pt x="1068242" y="290944"/>
                </a:lnTo>
                <a:lnTo>
                  <a:pt x="1068491" y="290944"/>
                </a:lnTo>
                <a:lnTo>
                  <a:pt x="1068491" y="0"/>
                </a:lnTo>
                <a:lnTo>
                  <a:pt x="0" y="0"/>
                </a:lnTo>
                <a:lnTo>
                  <a:pt x="0" y="672832"/>
                </a:lnTo>
                <a:lnTo>
                  <a:pt x="1068242" y="672832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D5FA0A5-9FEE-383C-10E4-0F9CF28E1555}"/>
              </a:ext>
            </a:extLst>
          </p:cNvPr>
          <p:cNvSpPr/>
          <p:nvPr/>
        </p:nvSpPr>
        <p:spPr>
          <a:xfrm>
            <a:off x="1587601" y="4794166"/>
            <a:ext cx="1247523" cy="988589"/>
          </a:xfrm>
          <a:custGeom>
            <a:avLst/>
            <a:gdLst>
              <a:gd name="connsiteX0" fmla="*/ 1247524 w 1247523"/>
              <a:gd name="connsiteY0" fmla="*/ 149380 h 988589"/>
              <a:gd name="connsiteX1" fmla="*/ 1091195 w 1247523"/>
              <a:gd name="connsiteY1" fmla="*/ 0 h 988589"/>
              <a:gd name="connsiteX2" fmla="*/ 0 w 1247523"/>
              <a:gd name="connsiteY2" fmla="*/ 0 h 988589"/>
              <a:gd name="connsiteX3" fmla="*/ 412781 w 1247523"/>
              <a:gd name="connsiteY3" fmla="*/ 772583 h 988589"/>
              <a:gd name="connsiteX4" fmla="*/ 727422 w 1247523"/>
              <a:gd name="connsiteY4" fmla="*/ 988589 h 988589"/>
              <a:gd name="connsiteX5" fmla="*/ 1247399 w 1247523"/>
              <a:gd name="connsiteY5" fmla="*/ 149380 h 988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47523" h="988589">
                <a:moveTo>
                  <a:pt x="1247524" y="149380"/>
                </a:moveTo>
                <a:cubicBezTo>
                  <a:pt x="1180154" y="115261"/>
                  <a:pt x="1125315" y="63027"/>
                  <a:pt x="1091195" y="0"/>
                </a:cubicBezTo>
                <a:lnTo>
                  <a:pt x="0" y="0"/>
                </a:lnTo>
                <a:cubicBezTo>
                  <a:pt x="38214" y="300373"/>
                  <a:pt x="188834" y="569729"/>
                  <a:pt x="412781" y="772583"/>
                </a:cubicBezTo>
                <a:cubicBezTo>
                  <a:pt x="505957" y="856951"/>
                  <a:pt x="611789" y="929780"/>
                  <a:pt x="727422" y="988589"/>
                </a:cubicBezTo>
                <a:lnTo>
                  <a:pt x="1247399" y="149380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18391363-2A64-62A6-7C0A-DE95299C617C}"/>
              </a:ext>
            </a:extLst>
          </p:cNvPr>
          <p:cNvSpPr/>
          <p:nvPr/>
        </p:nvSpPr>
        <p:spPr>
          <a:xfrm>
            <a:off x="2366512" y="4965755"/>
            <a:ext cx="1307449" cy="983626"/>
          </a:xfrm>
          <a:custGeom>
            <a:avLst/>
            <a:gdLst>
              <a:gd name="connsiteX0" fmla="*/ 785735 w 1307449"/>
              <a:gd name="connsiteY0" fmla="*/ 124 h 983626"/>
              <a:gd name="connsiteX1" fmla="*/ 653849 w 1307449"/>
              <a:gd name="connsiteY1" fmla="*/ 21464 h 983626"/>
              <a:gd name="connsiteX2" fmla="*/ 521714 w 1307449"/>
              <a:gd name="connsiteY2" fmla="*/ 0 h 983626"/>
              <a:gd name="connsiteX3" fmla="*/ 0 w 1307449"/>
              <a:gd name="connsiteY3" fmla="*/ 841939 h 983626"/>
              <a:gd name="connsiteX4" fmla="*/ 653849 w 1307449"/>
              <a:gd name="connsiteY4" fmla="*/ 983627 h 983626"/>
              <a:gd name="connsiteX5" fmla="*/ 1307449 w 1307449"/>
              <a:gd name="connsiteY5" fmla="*/ 842063 h 983626"/>
              <a:gd name="connsiteX6" fmla="*/ 785735 w 1307449"/>
              <a:gd name="connsiteY6" fmla="*/ 124 h 98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7449" h="983626">
                <a:moveTo>
                  <a:pt x="785735" y="124"/>
                </a:moveTo>
                <a:cubicBezTo>
                  <a:pt x="744668" y="13896"/>
                  <a:pt x="700251" y="21464"/>
                  <a:pt x="653849" y="21464"/>
                </a:cubicBezTo>
                <a:cubicBezTo>
                  <a:pt x="607447" y="21464"/>
                  <a:pt x="562905" y="13896"/>
                  <a:pt x="521714" y="0"/>
                </a:cubicBezTo>
                <a:lnTo>
                  <a:pt x="0" y="841939"/>
                </a:lnTo>
                <a:cubicBezTo>
                  <a:pt x="196279" y="932510"/>
                  <a:pt x="418488" y="983627"/>
                  <a:pt x="653849" y="983627"/>
                </a:cubicBezTo>
                <a:cubicBezTo>
                  <a:pt x="889209" y="983627"/>
                  <a:pt x="1111295" y="932634"/>
                  <a:pt x="1307449" y="842063"/>
                </a:cubicBezTo>
                <a:lnTo>
                  <a:pt x="785735" y="124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C3335BB5-C5B6-BA3C-F073-268F78C0B2FE}"/>
              </a:ext>
            </a:extLst>
          </p:cNvPr>
          <p:cNvSpPr/>
          <p:nvPr/>
        </p:nvSpPr>
        <p:spPr>
          <a:xfrm>
            <a:off x="3205473" y="4794166"/>
            <a:ext cx="1247771" cy="988713"/>
          </a:xfrm>
          <a:custGeom>
            <a:avLst/>
            <a:gdLst>
              <a:gd name="connsiteX0" fmla="*/ 156700 w 1247771"/>
              <a:gd name="connsiteY0" fmla="*/ 0 h 988713"/>
              <a:gd name="connsiteX1" fmla="*/ 83995 w 1247771"/>
              <a:gd name="connsiteY1" fmla="*/ 92060 h 988713"/>
              <a:gd name="connsiteX2" fmla="*/ 0 w 1247771"/>
              <a:gd name="connsiteY2" fmla="*/ 149504 h 988713"/>
              <a:gd name="connsiteX3" fmla="*/ 519977 w 1247771"/>
              <a:gd name="connsiteY3" fmla="*/ 988714 h 988713"/>
              <a:gd name="connsiteX4" fmla="*/ 1247772 w 1247771"/>
              <a:gd name="connsiteY4" fmla="*/ 0 h 988713"/>
              <a:gd name="connsiteX5" fmla="*/ 156576 w 1247771"/>
              <a:gd name="connsiteY5" fmla="*/ 0 h 988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47771" h="988713">
                <a:moveTo>
                  <a:pt x="156700" y="0"/>
                </a:moveTo>
                <a:cubicBezTo>
                  <a:pt x="138090" y="34243"/>
                  <a:pt x="113524" y="65385"/>
                  <a:pt x="83995" y="92060"/>
                </a:cubicBezTo>
                <a:cubicBezTo>
                  <a:pt x="59181" y="114516"/>
                  <a:pt x="30893" y="133871"/>
                  <a:pt x="0" y="149504"/>
                </a:cubicBezTo>
                <a:lnTo>
                  <a:pt x="519977" y="988714"/>
                </a:lnTo>
                <a:cubicBezTo>
                  <a:pt x="914023" y="788340"/>
                  <a:pt x="1193553" y="425312"/>
                  <a:pt x="1247772" y="0"/>
                </a:cubicBezTo>
                <a:lnTo>
                  <a:pt x="156576" y="0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A9FCBDB-726A-E2A0-E271-4A7CD7116148}"/>
              </a:ext>
            </a:extLst>
          </p:cNvPr>
          <p:cNvSpPr/>
          <p:nvPr/>
        </p:nvSpPr>
        <p:spPr>
          <a:xfrm>
            <a:off x="3405722" y="1568912"/>
            <a:ext cx="1247523" cy="988589"/>
          </a:xfrm>
          <a:custGeom>
            <a:avLst/>
            <a:gdLst>
              <a:gd name="connsiteX0" fmla="*/ 1247524 w 1247523"/>
              <a:gd name="connsiteY0" fmla="*/ 839209 h 988589"/>
              <a:gd name="connsiteX1" fmla="*/ 1091195 w 1247523"/>
              <a:gd name="connsiteY1" fmla="*/ 988589 h 988589"/>
              <a:gd name="connsiteX2" fmla="*/ 0 w 1247523"/>
              <a:gd name="connsiteY2" fmla="*/ 988589 h 988589"/>
              <a:gd name="connsiteX3" fmla="*/ 412781 w 1247523"/>
              <a:gd name="connsiteY3" fmla="*/ 216006 h 988589"/>
              <a:gd name="connsiteX4" fmla="*/ 727422 w 1247523"/>
              <a:gd name="connsiteY4" fmla="*/ 0 h 988589"/>
              <a:gd name="connsiteX5" fmla="*/ 1247399 w 1247523"/>
              <a:gd name="connsiteY5" fmla="*/ 839209 h 988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47523" h="988589">
                <a:moveTo>
                  <a:pt x="1247524" y="839209"/>
                </a:moveTo>
                <a:cubicBezTo>
                  <a:pt x="1180153" y="873328"/>
                  <a:pt x="1125315" y="925562"/>
                  <a:pt x="1091195" y="988589"/>
                </a:cubicBezTo>
                <a:lnTo>
                  <a:pt x="0" y="988589"/>
                </a:lnTo>
                <a:cubicBezTo>
                  <a:pt x="38214" y="688216"/>
                  <a:pt x="188835" y="418860"/>
                  <a:pt x="412781" y="216006"/>
                </a:cubicBezTo>
                <a:cubicBezTo>
                  <a:pt x="505957" y="131638"/>
                  <a:pt x="611789" y="58809"/>
                  <a:pt x="727422" y="0"/>
                </a:cubicBezTo>
                <a:lnTo>
                  <a:pt x="1247399" y="839209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7DFAB02-2BC1-B87C-6598-4C37EF5DB475}"/>
              </a:ext>
            </a:extLst>
          </p:cNvPr>
          <p:cNvSpPr/>
          <p:nvPr/>
        </p:nvSpPr>
        <p:spPr>
          <a:xfrm>
            <a:off x="4184633" y="1402162"/>
            <a:ext cx="1307449" cy="983626"/>
          </a:xfrm>
          <a:custGeom>
            <a:avLst/>
            <a:gdLst>
              <a:gd name="connsiteX0" fmla="*/ 785735 w 1307449"/>
              <a:gd name="connsiteY0" fmla="*/ 983503 h 983626"/>
              <a:gd name="connsiteX1" fmla="*/ 653849 w 1307449"/>
              <a:gd name="connsiteY1" fmla="*/ 962163 h 983626"/>
              <a:gd name="connsiteX2" fmla="*/ 521714 w 1307449"/>
              <a:gd name="connsiteY2" fmla="*/ 983627 h 983626"/>
              <a:gd name="connsiteX3" fmla="*/ 0 w 1307449"/>
              <a:gd name="connsiteY3" fmla="*/ 141688 h 983626"/>
              <a:gd name="connsiteX4" fmla="*/ 653849 w 1307449"/>
              <a:gd name="connsiteY4" fmla="*/ 0 h 983626"/>
              <a:gd name="connsiteX5" fmla="*/ 1307449 w 1307449"/>
              <a:gd name="connsiteY5" fmla="*/ 141564 h 983626"/>
              <a:gd name="connsiteX6" fmla="*/ 785735 w 1307449"/>
              <a:gd name="connsiteY6" fmla="*/ 983503 h 98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7449" h="983626">
                <a:moveTo>
                  <a:pt x="785735" y="983503"/>
                </a:moveTo>
                <a:cubicBezTo>
                  <a:pt x="744668" y="969731"/>
                  <a:pt x="700251" y="962163"/>
                  <a:pt x="653849" y="962163"/>
                </a:cubicBezTo>
                <a:cubicBezTo>
                  <a:pt x="607447" y="962163"/>
                  <a:pt x="562905" y="969731"/>
                  <a:pt x="521714" y="983627"/>
                </a:cubicBezTo>
                <a:lnTo>
                  <a:pt x="0" y="141688"/>
                </a:lnTo>
                <a:cubicBezTo>
                  <a:pt x="196279" y="51117"/>
                  <a:pt x="418488" y="0"/>
                  <a:pt x="653849" y="0"/>
                </a:cubicBezTo>
                <a:cubicBezTo>
                  <a:pt x="889209" y="0"/>
                  <a:pt x="1111295" y="50993"/>
                  <a:pt x="1307449" y="141564"/>
                </a:cubicBezTo>
                <a:lnTo>
                  <a:pt x="785735" y="983503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9934991-2D0C-4A39-C772-2297FA65B606}"/>
              </a:ext>
            </a:extLst>
          </p:cNvPr>
          <p:cNvSpPr/>
          <p:nvPr/>
        </p:nvSpPr>
        <p:spPr>
          <a:xfrm>
            <a:off x="5023594" y="1568787"/>
            <a:ext cx="1247895" cy="988713"/>
          </a:xfrm>
          <a:custGeom>
            <a:avLst/>
            <a:gdLst>
              <a:gd name="connsiteX0" fmla="*/ 1247771 w 1247895"/>
              <a:gd name="connsiteY0" fmla="*/ 988714 h 988713"/>
              <a:gd name="connsiteX1" fmla="*/ 519977 w 1247895"/>
              <a:gd name="connsiteY1" fmla="*/ 0 h 988713"/>
              <a:gd name="connsiteX2" fmla="*/ 0 w 1247895"/>
              <a:gd name="connsiteY2" fmla="*/ 839209 h 988713"/>
              <a:gd name="connsiteX3" fmla="*/ 83995 w 1247895"/>
              <a:gd name="connsiteY3" fmla="*/ 896654 h 988713"/>
              <a:gd name="connsiteX4" fmla="*/ 156700 w 1247895"/>
              <a:gd name="connsiteY4" fmla="*/ 988714 h 988713"/>
              <a:gd name="connsiteX5" fmla="*/ 1247896 w 1247895"/>
              <a:gd name="connsiteY5" fmla="*/ 988714 h 988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47895" h="988713">
                <a:moveTo>
                  <a:pt x="1247771" y="988714"/>
                </a:moveTo>
                <a:cubicBezTo>
                  <a:pt x="1193553" y="563402"/>
                  <a:pt x="914023" y="200373"/>
                  <a:pt x="519977" y="0"/>
                </a:cubicBezTo>
                <a:lnTo>
                  <a:pt x="0" y="839209"/>
                </a:lnTo>
                <a:cubicBezTo>
                  <a:pt x="30893" y="854842"/>
                  <a:pt x="59181" y="874197"/>
                  <a:pt x="83995" y="896654"/>
                </a:cubicBezTo>
                <a:cubicBezTo>
                  <a:pt x="113524" y="923329"/>
                  <a:pt x="138090" y="954470"/>
                  <a:pt x="156700" y="988714"/>
                </a:cubicBezTo>
                <a:lnTo>
                  <a:pt x="1247896" y="988714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96838201-82C2-CD1F-7BCF-1F80C533BEEE}"/>
              </a:ext>
            </a:extLst>
          </p:cNvPr>
          <p:cNvSpPr/>
          <p:nvPr/>
        </p:nvSpPr>
        <p:spPr>
          <a:xfrm>
            <a:off x="5239642" y="4773185"/>
            <a:ext cx="1247523" cy="988589"/>
          </a:xfrm>
          <a:custGeom>
            <a:avLst/>
            <a:gdLst>
              <a:gd name="connsiteX0" fmla="*/ 1247523 w 1247523"/>
              <a:gd name="connsiteY0" fmla="*/ 149380 h 988589"/>
              <a:gd name="connsiteX1" fmla="*/ 1091195 w 1247523"/>
              <a:gd name="connsiteY1" fmla="*/ 0 h 988589"/>
              <a:gd name="connsiteX2" fmla="*/ 0 w 1247523"/>
              <a:gd name="connsiteY2" fmla="*/ 0 h 988589"/>
              <a:gd name="connsiteX3" fmla="*/ 412781 w 1247523"/>
              <a:gd name="connsiteY3" fmla="*/ 772583 h 988589"/>
              <a:gd name="connsiteX4" fmla="*/ 727422 w 1247523"/>
              <a:gd name="connsiteY4" fmla="*/ 988589 h 988589"/>
              <a:gd name="connsiteX5" fmla="*/ 1247399 w 1247523"/>
              <a:gd name="connsiteY5" fmla="*/ 149380 h 988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47523" h="988589">
                <a:moveTo>
                  <a:pt x="1247523" y="149380"/>
                </a:moveTo>
                <a:cubicBezTo>
                  <a:pt x="1180153" y="115261"/>
                  <a:pt x="1125314" y="63027"/>
                  <a:pt x="1091195" y="0"/>
                </a:cubicBezTo>
                <a:lnTo>
                  <a:pt x="0" y="0"/>
                </a:lnTo>
                <a:cubicBezTo>
                  <a:pt x="38213" y="300373"/>
                  <a:pt x="188835" y="569729"/>
                  <a:pt x="412781" y="772583"/>
                </a:cubicBezTo>
                <a:cubicBezTo>
                  <a:pt x="505957" y="856951"/>
                  <a:pt x="611789" y="929780"/>
                  <a:pt x="727422" y="988589"/>
                </a:cubicBezTo>
                <a:lnTo>
                  <a:pt x="1247399" y="149380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0616B28-487F-A47B-D794-CBCDDEEB29B5}"/>
              </a:ext>
            </a:extLst>
          </p:cNvPr>
          <p:cNvSpPr/>
          <p:nvPr/>
        </p:nvSpPr>
        <p:spPr>
          <a:xfrm>
            <a:off x="6023468" y="4965755"/>
            <a:ext cx="1307448" cy="983626"/>
          </a:xfrm>
          <a:custGeom>
            <a:avLst/>
            <a:gdLst>
              <a:gd name="connsiteX0" fmla="*/ 785735 w 1307448"/>
              <a:gd name="connsiteY0" fmla="*/ 124 h 983626"/>
              <a:gd name="connsiteX1" fmla="*/ 653849 w 1307448"/>
              <a:gd name="connsiteY1" fmla="*/ 21464 h 983626"/>
              <a:gd name="connsiteX2" fmla="*/ 521714 w 1307448"/>
              <a:gd name="connsiteY2" fmla="*/ 0 h 983626"/>
              <a:gd name="connsiteX3" fmla="*/ 0 w 1307448"/>
              <a:gd name="connsiteY3" fmla="*/ 841939 h 983626"/>
              <a:gd name="connsiteX4" fmla="*/ 653849 w 1307448"/>
              <a:gd name="connsiteY4" fmla="*/ 983627 h 983626"/>
              <a:gd name="connsiteX5" fmla="*/ 1307449 w 1307448"/>
              <a:gd name="connsiteY5" fmla="*/ 842063 h 983626"/>
              <a:gd name="connsiteX6" fmla="*/ 785735 w 1307448"/>
              <a:gd name="connsiteY6" fmla="*/ 124 h 98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7448" h="983626">
                <a:moveTo>
                  <a:pt x="785735" y="124"/>
                </a:moveTo>
                <a:cubicBezTo>
                  <a:pt x="744668" y="13896"/>
                  <a:pt x="700251" y="21464"/>
                  <a:pt x="653849" y="21464"/>
                </a:cubicBezTo>
                <a:cubicBezTo>
                  <a:pt x="607446" y="21464"/>
                  <a:pt x="562905" y="13896"/>
                  <a:pt x="521714" y="0"/>
                </a:cubicBezTo>
                <a:lnTo>
                  <a:pt x="0" y="841939"/>
                </a:lnTo>
                <a:cubicBezTo>
                  <a:pt x="196278" y="932510"/>
                  <a:pt x="418488" y="983627"/>
                  <a:pt x="653849" y="983627"/>
                </a:cubicBezTo>
                <a:cubicBezTo>
                  <a:pt x="889209" y="983627"/>
                  <a:pt x="1111294" y="932634"/>
                  <a:pt x="1307449" y="842063"/>
                </a:cubicBezTo>
                <a:lnTo>
                  <a:pt x="785735" y="124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02EF0FA-8E03-68B3-BFA3-D21CD652327F}"/>
              </a:ext>
            </a:extLst>
          </p:cNvPr>
          <p:cNvSpPr/>
          <p:nvPr/>
        </p:nvSpPr>
        <p:spPr>
          <a:xfrm>
            <a:off x="6862305" y="4794166"/>
            <a:ext cx="1247771" cy="988713"/>
          </a:xfrm>
          <a:custGeom>
            <a:avLst/>
            <a:gdLst>
              <a:gd name="connsiteX0" fmla="*/ 156700 w 1247771"/>
              <a:gd name="connsiteY0" fmla="*/ 0 h 988713"/>
              <a:gd name="connsiteX1" fmla="*/ 83995 w 1247771"/>
              <a:gd name="connsiteY1" fmla="*/ 92060 h 988713"/>
              <a:gd name="connsiteX2" fmla="*/ 0 w 1247771"/>
              <a:gd name="connsiteY2" fmla="*/ 149504 h 988713"/>
              <a:gd name="connsiteX3" fmla="*/ 519977 w 1247771"/>
              <a:gd name="connsiteY3" fmla="*/ 988714 h 988713"/>
              <a:gd name="connsiteX4" fmla="*/ 1247771 w 1247771"/>
              <a:gd name="connsiteY4" fmla="*/ 0 h 988713"/>
              <a:gd name="connsiteX5" fmla="*/ 156576 w 1247771"/>
              <a:gd name="connsiteY5" fmla="*/ 0 h 988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47771" h="988713">
                <a:moveTo>
                  <a:pt x="156700" y="0"/>
                </a:moveTo>
                <a:cubicBezTo>
                  <a:pt x="138090" y="34243"/>
                  <a:pt x="113524" y="65385"/>
                  <a:pt x="83995" y="92060"/>
                </a:cubicBezTo>
                <a:cubicBezTo>
                  <a:pt x="59181" y="114516"/>
                  <a:pt x="30893" y="133871"/>
                  <a:pt x="0" y="149504"/>
                </a:cubicBezTo>
                <a:lnTo>
                  <a:pt x="519977" y="988714"/>
                </a:lnTo>
                <a:cubicBezTo>
                  <a:pt x="914024" y="788340"/>
                  <a:pt x="1193553" y="425312"/>
                  <a:pt x="1247771" y="0"/>
                </a:cubicBezTo>
                <a:lnTo>
                  <a:pt x="156576" y="0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A4F7A43-046F-7DD0-C5C2-26D7A9700AD0}"/>
              </a:ext>
            </a:extLst>
          </p:cNvPr>
          <p:cNvSpPr txBox="1"/>
          <p:nvPr/>
        </p:nvSpPr>
        <p:spPr>
          <a:xfrm>
            <a:off x="1645665" y="2817634"/>
            <a:ext cx="877671" cy="3395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350" spc="0" baseline="0">
                <a:ln w="1861" cap="flat">
                  <a:solidFill>
                    <a:srgbClr val="FFFFFF"/>
                  </a:solidFill>
                  <a:miter/>
                </a:ln>
                <a:solidFill>
                  <a:srgbClr val="FFFFFF"/>
                </a:solidFill>
                <a:latin typeface="United Curriculum"/>
                <a:sym typeface="United Curriculum"/>
                <a:rtl val="0"/>
              </a:rPr>
              <a:t>Year 7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8CBF7A7-C798-944B-A714-CC6CCF20412B}"/>
              </a:ext>
            </a:extLst>
          </p:cNvPr>
          <p:cNvSpPr/>
          <p:nvPr/>
        </p:nvSpPr>
        <p:spPr>
          <a:xfrm>
            <a:off x="1578792" y="2606405"/>
            <a:ext cx="1061294" cy="686727"/>
          </a:xfrm>
          <a:custGeom>
            <a:avLst/>
            <a:gdLst>
              <a:gd name="connsiteX0" fmla="*/ 0 w 1061294"/>
              <a:gd name="connsiteY0" fmla="*/ 2730 h 686727"/>
              <a:gd name="connsiteX1" fmla="*/ 0 w 1061294"/>
              <a:gd name="connsiteY1" fmla="*/ 686727 h 686727"/>
              <a:gd name="connsiteX2" fmla="*/ 1061294 w 1061294"/>
              <a:gd name="connsiteY2" fmla="*/ 686727 h 686727"/>
              <a:gd name="connsiteX3" fmla="*/ 1061294 w 1061294"/>
              <a:gd name="connsiteY3" fmla="*/ 0 h 686727"/>
              <a:gd name="connsiteX4" fmla="*/ 531019 w 1061294"/>
              <a:gd name="connsiteY4" fmla="*/ 163152 h 686727"/>
              <a:gd name="connsiteX5" fmla="*/ 0 w 1061294"/>
              <a:gd name="connsiteY5" fmla="*/ 2730 h 6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61294" h="686727">
                <a:moveTo>
                  <a:pt x="0" y="2730"/>
                </a:moveTo>
                <a:lnTo>
                  <a:pt x="0" y="686727"/>
                </a:lnTo>
                <a:lnTo>
                  <a:pt x="1061294" y="686727"/>
                </a:lnTo>
                <a:lnTo>
                  <a:pt x="1061294" y="0"/>
                </a:lnTo>
                <a:lnTo>
                  <a:pt x="531019" y="163152"/>
                </a:lnTo>
                <a:lnTo>
                  <a:pt x="0" y="2730"/>
                </a:lnTo>
                <a:close/>
              </a:path>
            </a:pathLst>
          </a:custGeom>
          <a:solidFill>
            <a:srgbClr val="2C4B6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grpSp>
        <p:nvGrpSpPr>
          <p:cNvPr id="38" name="Graphic 5">
            <a:extLst>
              <a:ext uri="{FF2B5EF4-FFF2-40B4-BE49-F238E27FC236}">
                <a16:creationId xmlns:a16="http://schemas.microsoft.com/office/drawing/2014/main" id="{DC56B964-9987-7669-3035-EF6BA2E1C68F}"/>
              </a:ext>
            </a:extLst>
          </p:cNvPr>
          <p:cNvGrpSpPr/>
          <p:nvPr/>
        </p:nvGrpSpPr>
        <p:grpSpPr>
          <a:xfrm>
            <a:off x="7028440" y="2591021"/>
            <a:ext cx="1088183" cy="702111"/>
            <a:chOff x="7028441" y="1542059"/>
            <a:chExt cx="1071964" cy="702111"/>
          </a:xfrm>
          <a:solidFill>
            <a:srgbClr val="2C4B6F"/>
          </a:solidFill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EA2FAF3-21AC-E940-C769-EFB2E798224D}"/>
                </a:ext>
              </a:extLst>
            </p:cNvPr>
            <p:cNvSpPr/>
            <p:nvPr/>
          </p:nvSpPr>
          <p:spPr>
            <a:xfrm>
              <a:off x="7028441" y="1542059"/>
              <a:ext cx="1071343" cy="162779"/>
            </a:xfrm>
            <a:custGeom>
              <a:avLst/>
              <a:gdLst>
                <a:gd name="connsiteX0" fmla="*/ 1071344 w 1071343"/>
                <a:gd name="connsiteY0" fmla="*/ 162780 h 162779"/>
                <a:gd name="connsiteX1" fmla="*/ 0 w 1071343"/>
                <a:gd name="connsiteY1" fmla="*/ 162780 h 162779"/>
                <a:gd name="connsiteX2" fmla="*/ 538836 w 1071343"/>
                <a:gd name="connsiteY2" fmla="*/ 0 h 162779"/>
                <a:gd name="connsiteX3" fmla="*/ 1071344 w 1071343"/>
                <a:gd name="connsiteY3" fmla="*/ 162780 h 162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1343" h="162779">
                  <a:moveTo>
                    <a:pt x="1071344" y="162780"/>
                  </a:moveTo>
                  <a:lnTo>
                    <a:pt x="0" y="162780"/>
                  </a:lnTo>
                  <a:lnTo>
                    <a:pt x="538836" y="0"/>
                  </a:lnTo>
                  <a:lnTo>
                    <a:pt x="1071344" y="162780"/>
                  </a:lnTo>
                  <a:close/>
                </a:path>
              </a:pathLst>
            </a:custGeom>
            <a:grpFill/>
            <a:ln w="124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FFD01369-F001-B5FE-4F30-CE67F498D0FC}"/>
                </a:ext>
              </a:extLst>
            </p:cNvPr>
            <p:cNvSpPr/>
            <p:nvPr/>
          </p:nvSpPr>
          <p:spPr>
            <a:xfrm>
              <a:off x="7028441" y="1704590"/>
              <a:ext cx="1071964" cy="539580"/>
            </a:xfrm>
            <a:custGeom>
              <a:avLst/>
              <a:gdLst>
                <a:gd name="connsiteX0" fmla="*/ 0 w 1071964"/>
                <a:gd name="connsiteY0" fmla="*/ 0 h 539580"/>
                <a:gd name="connsiteX1" fmla="*/ 1071965 w 1071964"/>
                <a:gd name="connsiteY1" fmla="*/ 0 h 539580"/>
                <a:gd name="connsiteX2" fmla="*/ 1071965 w 1071964"/>
                <a:gd name="connsiteY2" fmla="*/ 539580 h 539580"/>
                <a:gd name="connsiteX3" fmla="*/ 0 w 1071964"/>
                <a:gd name="connsiteY3" fmla="*/ 539580 h 539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1964" h="539580">
                  <a:moveTo>
                    <a:pt x="0" y="0"/>
                  </a:moveTo>
                  <a:lnTo>
                    <a:pt x="1071965" y="0"/>
                  </a:lnTo>
                  <a:lnTo>
                    <a:pt x="1071965" y="539580"/>
                  </a:lnTo>
                  <a:lnTo>
                    <a:pt x="0" y="539580"/>
                  </a:lnTo>
                  <a:close/>
                </a:path>
              </a:pathLst>
            </a:custGeom>
            <a:grpFill/>
            <a:ln w="124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9A68CA7-FF3A-206C-D4C6-E3CD18F7F5D8}"/>
              </a:ext>
            </a:extLst>
          </p:cNvPr>
          <p:cNvSpPr/>
          <p:nvPr/>
        </p:nvSpPr>
        <p:spPr>
          <a:xfrm>
            <a:off x="7030799" y="4067346"/>
            <a:ext cx="1085825" cy="672707"/>
          </a:xfrm>
          <a:custGeom>
            <a:avLst/>
            <a:gdLst>
              <a:gd name="connsiteX0" fmla="*/ 1070972 w 1070972"/>
              <a:gd name="connsiteY0" fmla="*/ 580399 h 672707"/>
              <a:gd name="connsiteX1" fmla="*/ 1070972 w 1070972"/>
              <a:gd name="connsiteY1" fmla="*/ 0 h 672707"/>
              <a:gd name="connsiteX2" fmla="*/ 0 w 1070972"/>
              <a:gd name="connsiteY2" fmla="*/ 0 h 672707"/>
              <a:gd name="connsiteX3" fmla="*/ 0 w 1070972"/>
              <a:gd name="connsiteY3" fmla="*/ 580275 h 672707"/>
              <a:gd name="connsiteX4" fmla="*/ 0 w 1070972"/>
              <a:gd name="connsiteY4" fmla="*/ 672707 h 672707"/>
              <a:gd name="connsiteX5" fmla="*/ 1070600 w 1070972"/>
              <a:gd name="connsiteY5" fmla="*/ 672707 h 672707"/>
              <a:gd name="connsiteX6" fmla="*/ 1070848 w 1070972"/>
              <a:gd name="connsiteY6" fmla="*/ 580399 h 67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70972" h="672707">
                <a:moveTo>
                  <a:pt x="1070972" y="580399"/>
                </a:moveTo>
                <a:lnTo>
                  <a:pt x="1070972" y="0"/>
                </a:lnTo>
                <a:lnTo>
                  <a:pt x="0" y="0"/>
                </a:lnTo>
                <a:lnTo>
                  <a:pt x="0" y="580275"/>
                </a:lnTo>
                <a:cubicBezTo>
                  <a:pt x="0" y="612285"/>
                  <a:pt x="0" y="628786"/>
                  <a:pt x="0" y="672707"/>
                </a:cubicBezTo>
                <a:lnTo>
                  <a:pt x="1070600" y="672707"/>
                </a:lnTo>
                <a:cubicBezTo>
                  <a:pt x="1070600" y="635983"/>
                  <a:pt x="1070848" y="611417"/>
                  <a:pt x="1070848" y="580399"/>
                </a:cubicBez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AF29B6A-E89D-9502-E869-4B8919A9EE71}"/>
              </a:ext>
            </a:extLst>
          </p:cNvPr>
          <p:cNvSpPr txBox="1"/>
          <p:nvPr/>
        </p:nvSpPr>
        <p:spPr>
          <a:xfrm>
            <a:off x="1594041" y="2879836"/>
            <a:ext cx="10223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spc="0" baseline="0" dirty="0">
                <a:ln/>
                <a:solidFill>
                  <a:schemeClr val="bg1"/>
                </a:solidFill>
                <a:latin typeface="ABeeZee" pitchFamily="2" charset="0"/>
                <a:sym typeface="United Curriculum"/>
                <a:rtl val="0"/>
              </a:rPr>
              <a:t>Foundation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D2249B0-BA29-EAEF-B7BC-C46EEBD41DD8}"/>
              </a:ext>
            </a:extLst>
          </p:cNvPr>
          <p:cNvSpPr txBox="1"/>
          <p:nvPr/>
        </p:nvSpPr>
        <p:spPr>
          <a:xfrm>
            <a:off x="1416915" y="3329025"/>
            <a:ext cx="1401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Solving equations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&amp; rearranging formulae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7A0BC17-C384-2D2D-DA81-18EB67448220}"/>
              </a:ext>
            </a:extLst>
          </p:cNvPr>
          <p:cNvSpPr txBox="1"/>
          <p:nvPr/>
        </p:nvSpPr>
        <p:spPr>
          <a:xfrm>
            <a:off x="1774568" y="4106692"/>
            <a:ext cx="6782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F2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Linear graphs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7197CF0-0198-57E5-CA88-1356B8FE16C0}"/>
              </a:ext>
            </a:extLst>
          </p:cNvPr>
          <p:cNvSpPr txBox="1"/>
          <p:nvPr/>
        </p:nvSpPr>
        <p:spPr>
          <a:xfrm>
            <a:off x="1685250" y="4787960"/>
            <a:ext cx="1025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F3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Linear simultaneous equations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B700AF9-69C2-1888-6772-67BD3301DDAE}"/>
              </a:ext>
            </a:extLst>
          </p:cNvPr>
          <p:cNvSpPr txBox="1"/>
          <p:nvPr/>
        </p:nvSpPr>
        <p:spPr>
          <a:xfrm>
            <a:off x="2664340" y="5267479"/>
            <a:ext cx="6608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F4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Volume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2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07D7240-250F-16F5-BC36-A247EEE2C8C6}"/>
              </a:ext>
            </a:extLst>
          </p:cNvPr>
          <p:cNvSpPr txBox="1"/>
          <p:nvPr/>
        </p:nvSpPr>
        <p:spPr>
          <a:xfrm>
            <a:off x="3406662" y="4108681"/>
            <a:ext cx="10132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F6</a:t>
            </a:r>
          </a:p>
          <a:p>
            <a:pPr algn="ctr"/>
            <a:r>
              <a:rPr lang="en-GB" sz="1000" dirty="0" err="1">
                <a:latin typeface="ABeeZee" pitchFamily="2" charset="0"/>
              </a:rPr>
              <a:t>Quadractics</a:t>
            </a:r>
            <a:endParaRPr lang="en-GB" sz="1000" dirty="0">
              <a:latin typeface="ABeeZee" pitchFamily="2" charset="0"/>
            </a:endParaRPr>
          </a:p>
          <a:p>
            <a:pPr algn="ctr"/>
            <a:r>
              <a:rPr lang="en-GB" sz="1000" dirty="0">
                <a:latin typeface="ABeeZee" pitchFamily="2" charset="0"/>
              </a:rPr>
              <a:t>- graphical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E203E4A-4BFD-D983-82F0-38EB0B7CBBEC}"/>
              </a:ext>
            </a:extLst>
          </p:cNvPr>
          <p:cNvSpPr txBox="1"/>
          <p:nvPr/>
        </p:nvSpPr>
        <p:spPr>
          <a:xfrm>
            <a:off x="3466553" y="3391750"/>
            <a:ext cx="9183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F7</a:t>
            </a:r>
          </a:p>
          <a:p>
            <a:pPr algn="ctr"/>
            <a:r>
              <a:rPr lang="en-GB" sz="1000" dirty="0" err="1">
                <a:latin typeface="ABeeZee" pitchFamily="2" charset="0"/>
              </a:rPr>
              <a:t>Quadractics</a:t>
            </a:r>
            <a:r>
              <a:rPr lang="en-GB" sz="1000" dirty="0">
                <a:latin typeface="ABeeZee" pitchFamily="2" charset="0"/>
              </a:rPr>
              <a:t> - algebraic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EA87438-5062-FFE7-95E2-4864CA62663F}"/>
              </a:ext>
            </a:extLst>
          </p:cNvPr>
          <p:cNvSpPr txBox="1"/>
          <p:nvPr/>
        </p:nvSpPr>
        <p:spPr>
          <a:xfrm>
            <a:off x="3557280" y="2662371"/>
            <a:ext cx="7468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F8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Further graphs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459BA38-B37E-0D13-91C0-3E0007560E51}"/>
              </a:ext>
            </a:extLst>
          </p:cNvPr>
          <p:cNvSpPr txBox="1"/>
          <p:nvPr/>
        </p:nvSpPr>
        <p:spPr>
          <a:xfrm>
            <a:off x="3592925" y="1915041"/>
            <a:ext cx="8690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F9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Probability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F2BA6B7-57F0-F2B1-A984-47785E094F48}"/>
              </a:ext>
            </a:extLst>
          </p:cNvPr>
          <p:cNvSpPr txBox="1"/>
          <p:nvPr/>
        </p:nvSpPr>
        <p:spPr>
          <a:xfrm>
            <a:off x="3416871" y="4845414"/>
            <a:ext cx="842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F5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Compound measures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B7B6840-3B7A-B827-95CF-90681C8A5E06}"/>
              </a:ext>
            </a:extLst>
          </p:cNvPr>
          <p:cNvSpPr txBox="1"/>
          <p:nvPr/>
        </p:nvSpPr>
        <p:spPr>
          <a:xfrm>
            <a:off x="4491337" y="1602159"/>
            <a:ext cx="7263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F10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Statistics 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9F220EF-396A-F184-E6AC-85F91D210CAF}"/>
              </a:ext>
            </a:extLst>
          </p:cNvPr>
          <p:cNvSpPr txBox="1"/>
          <p:nvPr/>
        </p:nvSpPr>
        <p:spPr>
          <a:xfrm>
            <a:off x="5266992" y="1983359"/>
            <a:ext cx="726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F11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Ratio 2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A326372-F9EA-A9A1-D134-0097FAC3C16A}"/>
              </a:ext>
            </a:extLst>
          </p:cNvPr>
          <p:cNvSpPr txBox="1"/>
          <p:nvPr/>
        </p:nvSpPr>
        <p:spPr>
          <a:xfrm>
            <a:off x="5402841" y="2694377"/>
            <a:ext cx="7263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F12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Growth &amp; decay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1C258AA-F461-CC37-21A3-27B5B8D4882C}"/>
              </a:ext>
            </a:extLst>
          </p:cNvPr>
          <p:cNvSpPr txBox="1"/>
          <p:nvPr/>
        </p:nvSpPr>
        <p:spPr>
          <a:xfrm>
            <a:off x="5315810" y="3405969"/>
            <a:ext cx="8962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F13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Pythagoras review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08C6EFA-4A6F-144F-D3E0-66F63F33ADAB}"/>
              </a:ext>
            </a:extLst>
          </p:cNvPr>
          <p:cNvSpPr txBox="1"/>
          <p:nvPr/>
        </p:nvSpPr>
        <p:spPr>
          <a:xfrm>
            <a:off x="5290853" y="4029748"/>
            <a:ext cx="9456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F14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Bearings &amp; scale drawings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5C7C02-5A54-E468-4CAD-168FE571F025}"/>
              </a:ext>
            </a:extLst>
          </p:cNvPr>
          <p:cNvSpPr txBox="1"/>
          <p:nvPr/>
        </p:nvSpPr>
        <p:spPr>
          <a:xfrm>
            <a:off x="5507270" y="4860996"/>
            <a:ext cx="7263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F15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Algebra review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17B5967-87EA-272A-8DC6-1C8E3CDD77F2}"/>
              </a:ext>
            </a:extLst>
          </p:cNvPr>
          <p:cNvSpPr txBox="1"/>
          <p:nvPr/>
        </p:nvSpPr>
        <p:spPr>
          <a:xfrm>
            <a:off x="6165400" y="5234280"/>
            <a:ext cx="10367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F16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Right angled trigonometry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76D4684-F090-4FC9-24AE-7E02821A41BC}"/>
              </a:ext>
            </a:extLst>
          </p:cNvPr>
          <p:cNvSpPr txBox="1"/>
          <p:nvPr/>
        </p:nvSpPr>
        <p:spPr>
          <a:xfrm>
            <a:off x="7123036" y="4874361"/>
            <a:ext cx="7263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F17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Similar shapes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2531E96-8B98-FE9A-96C5-32EBEE0F960E}"/>
              </a:ext>
            </a:extLst>
          </p:cNvPr>
          <p:cNvSpPr txBox="1"/>
          <p:nvPr/>
        </p:nvSpPr>
        <p:spPr>
          <a:xfrm>
            <a:off x="7115455" y="4184730"/>
            <a:ext cx="916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F18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Congruence</a:t>
            </a: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F538E7F1-005D-A732-17FD-94F848866DAE}"/>
              </a:ext>
            </a:extLst>
          </p:cNvPr>
          <p:cNvSpPr/>
          <p:nvPr/>
        </p:nvSpPr>
        <p:spPr>
          <a:xfrm>
            <a:off x="7024251" y="3337264"/>
            <a:ext cx="1085825" cy="672707"/>
          </a:xfrm>
          <a:custGeom>
            <a:avLst/>
            <a:gdLst>
              <a:gd name="connsiteX0" fmla="*/ 1070972 w 1070972"/>
              <a:gd name="connsiteY0" fmla="*/ 580399 h 672707"/>
              <a:gd name="connsiteX1" fmla="*/ 1070972 w 1070972"/>
              <a:gd name="connsiteY1" fmla="*/ 0 h 672707"/>
              <a:gd name="connsiteX2" fmla="*/ 0 w 1070972"/>
              <a:gd name="connsiteY2" fmla="*/ 0 h 672707"/>
              <a:gd name="connsiteX3" fmla="*/ 0 w 1070972"/>
              <a:gd name="connsiteY3" fmla="*/ 580275 h 672707"/>
              <a:gd name="connsiteX4" fmla="*/ 0 w 1070972"/>
              <a:gd name="connsiteY4" fmla="*/ 672707 h 672707"/>
              <a:gd name="connsiteX5" fmla="*/ 1070600 w 1070972"/>
              <a:gd name="connsiteY5" fmla="*/ 672707 h 672707"/>
              <a:gd name="connsiteX6" fmla="*/ 1070848 w 1070972"/>
              <a:gd name="connsiteY6" fmla="*/ 580399 h 67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70972" h="672707">
                <a:moveTo>
                  <a:pt x="1070972" y="580399"/>
                </a:moveTo>
                <a:lnTo>
                  <a:pt x="1070972" y="0"/>
                </a:lnTo>
                <a:lnTo>
                  <a:pt x="0" y="0"/>
                </a:lnTo>
                <a:lnTo>
                  <a:pt x="0" y="580275"/>
                </a:lnTo>
                <a:cubicBezTo>
                  <a:pt x="0" y="612285"/>
                  <a:pt x="0" y="628786"/>
                  <a:pt x="0" y="672707"/>
                </a:cubicBezTo>
                <a:lnTo>
                  <a:pt x="1070600" y="672707"/>
                </a:lnTo>
                <a:cubicBezTo>
                  <a:pt x="1070600" y="635983"/>
                  <a:pt x="1070848" y="611417"/>
                  <a:pt x="1070848" y="580399"/>
                </a:cubicBez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B0648CD-EF09-977D-DFA4-3320FB11F042}"/>
              </a:ext>
            </a:extLst>
          </p:cNvPr>
          <p:cNvSpPr txBox="1"/>
          <p:nvPr/>
        </p:nvSpPr>
        <p:spPr>
          <a:xfrm>
            <a:off x="7014726" y="3385400"/>
            <a:ext cx="10858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F19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Constructions &amp; loci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A22A20F-47DC-CD9C-7C00-B57E6CF52748}"/>
              </a:ext>
            </a:extLst>
          </p:cNvPr>
          <p:cNvSpPr/>
          <p:nvPr/>
        </p:nvSpPr>
        <p:spPr>
          <a:xfrm>
            <a:off x="1579443" y="3340125"/>
            <a:ext cx="1068490" cy="672831"/>
          </a:xfrm>
          <a:custGeom>
            <a:avLst/>
            <a:gdLst>
              <a:gd name="connsiteX0" fmla="*/ 1068242 w 1068490"/>
              <a:gd name="connsiteY0" fmla="*/ 672832 h 672831"/>
              <a:gd name="connsiteX1" fmla="*/ 1068242 w 1068490"/>
              <a:gd name="connsiteY1" fmla="*/ 290944 h 672831"/>
              <a:gd name="connsiteX2" fmla="*/ 1068491 w 1068490"/>
              <a:gd name="connsiteY2" fmla="*/ 290944 h 672831"/>
              <a:gd name="connsiteX3" fmla="*/ 1068491 w 1068490"/>
              <a:gd name="connsiteY3" fmla="*/ 0 h 672831"/>
              <a:gd name="connsiteX4" fmla="*/ 0 w 1068490"/>
              <a:gd name="connsiteY4" fmla="*/ 0 h 672831"/>
              <a:gd name="connsiteX5" fmla="*/ 0 w 1068490"/>
              <a:gd name="connsiteY5" fmla="*/ 672832 h 672831"/>
              <a:gd name="connsiteX6" fmla="*/ 1068242 w 1068490"/>
              <a:gd name="connsiteY6" fmla="*/ 672832 h 672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8490" h="672831">
                <a:moveTo>
                  <a:pt x="1068242" y="672832"/>
                </a:moveTo>
                <a:lnTo>
                  <a:pt x="1068242" y="290944"/>
                </a:lnTo>
                <a:lnTo>
                  <a:pt x="1068491" y="290944"/>
                </a:lnTo>
                <a:lnTo>
                  <a:pt x="1068491" y="0"/>
                </a:lnTo>
                <a:lnTo>
                  <a:pt x="0" y="0"/>
                </a:lnTo>
                <a:lnTo>
                  <a:pt x="0" y="672832"/>
                </a:lnTo>
                <a:lnTo>
                  <a:pt x="1068242" y="672832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ACD2D7-E3B3-C7EC-9076-CBB2EF7CFC29}"/>
              </a:ext>
            </a:extLst>
          </p:cNvPr>
          <p:cNvSpPr/>
          <p:nvPr/>
        </p:nvSpPr>
        <p:spPr>
          <a:xfrm>
            <a:off x="-2321846" y="180109"/>
            <a:ext cx="2104424" cy="23319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KS4 Overview</a:t>
            </a:r>
          </a:p>
          <a:p>
            <a:pPr algn="ctr"/>
            <a:endParaRPr lang="en-GB" dirty="0">
              <a:solidFill>
                <a:srgbClr val="FF0000"/>
              </a:solidFill>
            </a:endParaRPr>
          </a:p>
          <a:p>
            <a:pPr algn="ctr"/>
            <a:r>
              <a:rPr lang="en-GB" dirty="0">
                <a:solidFill>
                  <a:srgbClr val="FF0000"/>
                </a:solidFill>
              </a:rPr>
              <a:t>United Learning Schools 2023-24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90FC093-A6EE-A7AC-9C8F-10C039142A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 flipH="1">
            <a:off x="3909068" y="2046997"/>
            <a:ext cx="65585" cy="1079918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B67EB42-D957-B3F6-7F6E-18C15E797B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>
            <a:off x="5734042" y="4209538"/>
            <a:ext cx="65235" cy="1065600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892367C-A047-5C5D-F77F-07EEB8E9C94D}"/>
              </a:ext>
            </a:extLst>
          </p:cNvPr>
          <p:cNvSpPr/>
          <p:nvPr/>
        </p:nvSpPr>
        <p:spPr>
          <a:xfrm>
            <a:off x="3378178" y="4066927"/>
            <a:ext cx="1083751" cy="674320"/>
          </a:xfrm>
          <a:custGeom>
            <a:avLst/>
            <a:gdLst>
              <a:gd name="connsiteX0" fmla="*/ 1083751 w 1083751"/>
              <a:gd name="connsiteY0" fmla="*/ 576925 h 674320"/>
              <a:gd name="connsiteX1" fmla="*/ 1083751 w 1083751"/>
              <a:gd name="connsiteY1" fmla="*/ 0 h 674320"/>
              <a:gd name="connsiteX2" fmla="*/ 15633 w 1083751"/>
              <a:gd name="connsiteY2" fmla="*/ 0 h 674320"/>
              <a:gd name="connsiteX3" fmla="*/ 15633 w 1083751"/>
              <a:gd name="connsiteY3" fmla="*/ 576925 h 674320"/>
              <a:gd name="connsiteX4" fmla="*/ 0 w 1083751"/>
              <a:gd name="connsiteY4" fmla="*/ 674320 h 674320"/>
              <a:gd name="connsiteX5" fmla="*/ 1079781 w 1083751"/>
              <a:gd name="connsiteY5" fmla="*/ 674320 h 674320"/>
              <a:gd name="connsiteX6" fmla="*/ 1083751 w 1083751"/>
              <a:gd name="connsiteY6" fmla="*/ 576925 h 6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83751" h="674320">
                <a:moveTo>
                  <a:pt x="1083751" y="576925"/>
                </a:moveTo>
                <a:lnTo>
                  <a:pt x="1083751" y="0"/>
                </a:lnTo>
                <a:lnTo>
                  <a:pt x="15633" y="0"/>
                </a:lnTo>
                <a:lnTo>
                  <a:pt x="15633" y="576925"/>
                </a:lnTo>
                <a:cubicBezTo>
                  <a:pt x="15633" y="610797"/>
                  <a:pt x="10050" y="643427"/>
                  <a:pt x="0" y="674320"/>
                </a:cubicBezTo>
                <a:lnTo>
                  <a:pt x="1079781" y="674320"/>
                </a:lnTo>
                <a:cubicBezTo>
                  <a:pt x="1082386" y="642186"/>
                  <a:pt x="1083751" y="609680"/>
                  <a:pt x="1083751" y="576925"/>
                </a:cubicBez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3B4FECE-49C9-51A9-C47E-EBEC91731340}"/>
              </a:ext>
            </a:extLst>
          </p:cNvPr>
          <p:cNvSpPr/>
          <p:nvPr/>
        </p:nvSpPr>
        <p:spPr>
          <a:xfrm>
            <a:off x="5226540" y="4059048"/>
            <a:ext cx="1074818" cy="672707"/>
          </a:xfrm>
          <a:custGeom>
            <a:avLst/>
            <a:gdLst>
              <a:gd name="connsiteX0" fmla="*/ 1060798 w 1074818"/>
              <a:gd name="connsiteY0" fmla="*/ 580275 h 672707"/>
              <a:gd name="connsiteX1" fmla="*/ 1060798 w 1074818"/>
              <a:gd name="connsiteY1" fmla="*/ 0 h 672707"/>
              <a:gd name="connsiteX2" fmla="*/ 0 w 1074818"/>
              <a:gd name="connsiteY2" fmla="*/ 0 h 672707"/>
              <a:gd name="connsiteX3" fmla="*/ 0 w 1074818"/>
              <a:gd name="connsiteY3" fmla="*/ 672707 h 672707"/>
              <a:gd name="connsiteX4" fmla="*/ 1074818 w 1074818"/>
              <a:gd name="connsiteY4" fmla="*/ 672707 h 672707"/>
              <a:gd name="connsiteX5" fmla="*/ 1060922 w 1074818"/>
              <a:gd name="connsiteY5" fmla="*/ 580275 h 67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4818" h="672707">
                <a:moveTo>
                  <a:pt x="1060798" y="580275"/>
                </a:moveTo>
                <a:lnTo>
                  <a:pt x="1060798" y="0"/>
                </a:lnTo>
                <a:lnTo>
                  <a:pt x="0" y="0"/>
                </a:lnTo>
                <a:lnTo>
                  <a:pt x="0" y="672707"/>
                </a:lnTo>
                <a:lnTo>
                  <a:pt x="1074818" y="672707"/>
                </a:lnTo>
                <a:cubicBezTo>
                  <a:pt x="1065761" y="643303"/>
                  <a:pt x="1060922" y="612285"/>
                  <a:pt x="1060922" y="580275"/>
                </a:cubicBez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CB89022F-8BCB-C49B-37B0-6CB50EEDF1B1}"/>
              </a:ext>
            </a:extLst>
          </p:cNvPr>
          <p:cNvSpPr/>
          <p:nvPr/>
        </p:nvSpPr>
        <p:spPr>
          <a:xfrm>
            <a:off x="5226945" y="3340126"/>
            <a:ext cx="1060798" cy="672831"/>
          </a:xfrm>
          <a:custGeom>
            <a:avLst/>
            <a:gdLst>
              <a:gd name="connsiteX0" fmla="*/ 1060798 w 1060798"/>
              <a:gd name="connsiteY0" fmla="*/ 428414 h 672831"/>
              <a:gd name="connsiteX1" fmla="*/ 1059434 w 1060798"/>
              <a:gd name="connsiteY1" fmla="*/ 428414 h 672831"/>
              <a:gd name="connsiteX2" fmla="*/ 1059434 w 1060798"/>
              <a:gd name="connsiteY2" fmla="*/ 0 h 672831"/>
              <a:gd name="connsiteX3" fmla="*/ 0 w 1060798"/>
              <a:gd name="connsiteY3" fmla="*/ 0 h 672831"/>
              <a:gd name="connsiteX4" fmla="*/ 0 w 1060798"/>
              <a:gd name="connsiteY4" fmla="*/ 672832 h 672831"/>
              <a:gd name="connsiteX5" fmla="*/ 1060798 w 1060798"/>
              <a:gd name="connsiteY5" fmla="*/ 672832 h 672831"/>
              <a:gd name="connsiteX6" fmla="*/ 1060798 w 1060798"/>
              <a:gd name="connsiteY6" fmla="*/ 428414 h 672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798" h="672831">
                <a:moveTo>
                  <a:pt x="1060798" y="428414"/>
                </a:moveTo>
                <a:lnTo>
                  <a:pt x="1059434" y="428414"/>
                </a:lnTo>
                <a:lnTo>
                  <a:pt x="1059434" y="0"/>
                </a:lnTo>
                <a:lnTo>
                  <a:pt x="0" y="0"/>
                </a:lnTo>
                <a:lnTo>
                  <a:pt x="0" y="672832"/>
                </a:lnTo>
                <a:lnTo>
                  <a:pt x="1060798" y="672832"/>
                </a:lnTo>
                <a:lnTo>
                  <a:pt x="1060798" y="428414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DF2B426-C680-403A-AC91-56F1FCAC169D}"/>
              </a:ext>
            </a:extLst>
          </p:cNvPr>
          <p:cNvSpPr/>
          <p:nvPr/>
        </p:nvSpPr>
        <p:spPr>
          <a:xfrm>
            <a:off x="5202999" y="2612771"/>
            <a:ext cx="1083502" cy="676057"/>
          </a:xfrm>
          <a:custGeom>
            <a:avLst/>
            <a:gdLst>
              <a:gd name="connsiteX0" fmla="*/ 23945 w 1083502"/>
              <a:gd name="connsiteY0" fmla="*/ 120596 h 676057"/>
              <a:gd name="connsiteX1" fmla="*/ 23945 w 1083502"/>
              <a:gd name="connsiteY1" fmla="*/ 676057 h 676057"/>
              <a:gd name="connsiteX2" fmla="*/ 1083503 w 1083502"/>
              <a:gd name="connsiteY2" fmla="*/ 676057 h 676057"/>
              <a:gd name="connsiteX3" fmla="*/ 1083503 w 1083502"/>
              <a:gd name="connsiteY3" fmla="*/ 120596 h 676057"/>
              <a:gd name="connsiteX4" fmla="*/ 1077299 w 1083502"/>
              <a:gd name="connsiteY4" fmla="*/ 0 h 676057"/>
              <a:gd name="connsiteX5" fmla="*/ 0 w 1083502"/>
              <a:gd name="connsiteY5" fmla="*/ 0 h 676057"/>
              <a:gd name="connsiteX6" fmla="*/ 23945 w 1083502"/>
              <a:gd name="connsiteY6" fmla="*/ 120596 h 67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83502" h="676057">
                <a:moveTo>
                  <a:pt x="23945" y="120596"/>
                </a:moveTo>
                <a:lnTo>
                  <a:pt x="23945" y="676057"/>
                </a:lnTo>
                <a:lnTo>
                  <a:pt x="1083503" y="676057"/>
                </a:lnTo>
                <a:lnTo>
                  <a:pt x="1083503" y="120596"/>
                </a:lnTo>
                <a:cubicBezTo>
                  <a:pt x="1083503" y="79901"/>
                  <a:pt x="1081394" y="39702"/>
                  <a:pt x="1077299" y="0"/>
                </a:cubicBezTo>
                <a:lnTo>
                  <a:pt x="0" y="0"/>
                </a:lnTo>
                <a:cubicBezTo>
                  <a:pt x="15509" y="37593"/>
                  <a:pt x="23945" y="78164"/>
                  <a:pt x="23945" y="120596"/>
                </a:cubicBez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05AF2F31-6E86-5AD0-C287-A6FC9B908DD4}"/>
              </a:ext>
            </a:extLst>
          </p:cNvPr>
          <p:cNvSpPr/>
          <p:nvPr/>
        </p:nvSpPr>
        <p:spPr>
          <a:xfrm>
            <a:off x="1578544" y="4066927"/>
            <a:ext cx="1077919" cy="674320"/>
          </a:xfrm>
          <a:custGeom>
            <a:avLst/>
            <a:gdLst>
              <a:gd name="connsiteX0" fmla="*/ 1062411 w 1077919"/>
              <a:gd name="connsiteY0" fmla="*/ 576925 h 674320"/>
              <a:gd name="connsiteX1" fmla="*/ 1062411 w 1077919"/>
              <a:gd name="connsiteY1" fmla="*/ 0 h 674320"/>
              <a:gd name="connsiteX2" fmla="*/ 0 w 1077919"/>
              <a:gd name="connsiteY2" fmla="*/ 0 h 674320"/>
              <a:gd name="connsiteX3" fmla="*/ 0 w 1077919"/>
              <a:gd name="connsiteY3" fmla="*/ 576925 h 674320"/>
              <a:gd name="connsiteX4" fmla="*/ 3970 w 1077919"/>
              <a:gd name="connsiteY4" fmla="*/ 674320 h 674320"/>
              <a:gd name="connsiteX5" fmla="*/ 1077920 w 1077919"/>
              <a:gd name="connsiteY5" fmla="*/ 674320 h 674320"/>
              <a:gd name="connsiteX6" fmla="*/ 1062411 w 1077919"/>
              <a:gd name="connsiteY6" fmla="*/ 576925 h 6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77919" h="674320">
                <a:moveTo>
                  <a:pt x="1062411" y="576925"/>
                </a:moveTo>
                <a:lnTo>
                  <a:pt x="1062411" y="0"/>
                </a:lnTo>
                <a:lnTo>
                  <a:pt x="0" y="0"/>
                </a:lnTo>
                <a:lnTo>
                  <a:pt x="0" y="576925"/>
                </a:lnTo>
                <a:cubicBezTo>
                  <a:pt x="0" y="609680"/>
                  <a:pt x="1365" y="642186"/>
                  <a:pt x="3970" y="674320"/>
                </a:cubicBezTo>
                <a:lnTo>
                  <a:pt x="1077920" y="674320"/>
                </a:lnTo>
                <a:cubicBezTo>
                  <a:pt x="1067870" y="643427"/>
                  <a:pt x="1062411" y="610797"/>
                  <a:pt x="1062411" y="576925"/>
                </a:cubicBez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96D1CA9-B18A-4B45-9261-7BFC71113422}"/>
              </a:ext>
            </a:extLst>
          </p:cNvPr>
          <p:cNvSpPr/>
          <p:nvPr/>
        </p:nvSpPr>
        <p:spPr>
          <a:xfrm>
            <a:off x="3394059" y="2612771"/>
            <a:ext cx="1092311" cy="676057"/>
          </a:xfrm>
          <a:custGeom>
            <a:avLst/>
            <a:gdLst>
              <a:gd name="connsiteX0" fmla="*/ 0 w 1092311"/>
              <a:gd name="connsiteY0" fmla="*/ 120596 h 676057"/>
              <a:gd name="connsiteX1" fmla="*/ 0 w 1092311"/>
              <a:gd name="connsiteY1" fmla="*/ 676057 h 676057"/>
              <a:gd name="connsiteX2" fmla="*/ 1068118 w 1092311"/>
              <a:gd name="connsiteY2" fmla="*/ 676057 h 676057"/>
              <a:gd name="connsiteX3" fmla="*/ 1068118 w 1092311"/>
              <a:gd name="connsiteY3" fmla="*/ 120596 h 676057"/>
              <a:gd name="connsiteX4" fmla="*/ 1092312 w 1092311"/>
              <a:gd name="connsiteY4" fmla="*/ 0 h 676057"/>
              <a:gd name="connsiteX5" fmla="*/ 6203 w 1092311"/>
              <a:gd name="connsiteY5" fmla="*/ 0 h 676057"/>
              <a:gd name="connsiteX6" fmla="*/ 0 w 1092311"/>
              <a:gd name="connsiteY6" fmla="*/ 120596 h 67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2311" h="676057">
                <a:moveTo>
                  <a:pt x="0" y="120596"/>
                </a:moveTo>
                <a:lnTo>
                  <a:pt x="0" y="676057"/>
                </a:lnTo>
                <a:lnTo>
                  <a:pt x="1068118" y="676057"/>
                </a:lnTo>
                <a:lnTo>
                  <a:pt x="1068118" y="120596"/>
                </a:lnTo>
                <a:cubicBezTo>
                  <a:pt x="1068118" y="78164"/>
                  <a:pt x="1076679" y="37593"/>
                  <a:pt x="1092312" y="0"/>
                </a:cubicBezTo>
                <a:lnTo>
                  <a:pt x="6203" y="0"/>
                </a:lnTo>
                <a:cubicBezTo>
                  <a:pt x="2233" y="39702"/>
                  <a:pt x="0" y="79901"/>
                  <a:pt x="0" y="120596"/>
                </a:cubicBez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68EED7B-C52B-71F8-6CE7-CB678BB67487}"/>
              </a:ext>
            </a:extLst>
          </p:cNvPr>
          <p:cNvSpPr/>
          <p:nvPr/>
        </p:nvSpPr>
        <p:spPr>
          <a:xfrm>
            <a:off x="3393687" y="3340126"/>
            <a:ext cx="1068490" cy="672831"/>
          </a:xfrm>
          <a:custGeom>
            <a:avLst/>
            <a:gdLst>
              <a:gd name="connsiteX0" fmla="*/ 1068242 w 1068490"/>
              <a:gd name="connsiteY0" fmla="*/ 672832 h 672831"/>
              <a:gd name="connsiteX1" fmla="*/ 1068242 w 1068490"/>
              <a:gd name="connsiteY1" fmla="*/ 290944 h 672831"/>
              <a:gd name="connsiteX2" fmla="*/ 1068491 w 1068490"/>
              <a:gd name="connsiteY2" fmla="*/ 290944 h 672831"/>
              <a:gd name="connsiteX3" fmla="*/ 1068491 w 1068490"/>
              <a:gd name="connsiteY3" fmla="*/ 0 h 672831"/>
              <a:gd name="connsiteX4" fmla="*/ 0 w 1068490"/>
              <a:gd name="connsiteY4" fmla="*/ 0 h 672831"/>
              <a:gd name="connsiteX5" fmla="*/ 0 w 1068490"/>
              <a:gd name="connsiteY5" fmla="*/ 672832 h 672831"/>
              <a:gd name="connsiteX6" fmla="*/ 1068242 w 1068490"/>
              <a:gd name="connsiteY6" fmla="*/ 672832 h 672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8490" h="672831">
                <a:moveTo>
                  <a:pt x="1068242" y="672832"/>
                </a:moveTo>
                <a:lnTo>
                  <a:pt x="1068242" y="290944"/>
                </a:lnTo>
                <a:lnTo>
                  <a:pt x="1068491" y="290944"/>
                </a:lnTo>
                <a:lnTo>
                  <a:pt x="1068491" y="0"/>
                </a:lnTo>
                <a:lnTo>
                  <a:pt x="0" y="0"/>
                </a:lnTo>
                <a:lnTo>
                  <a:pt x="0" y="672832"/>
                </a:lnTo>
                <a:lnTo>
                  <a:pt x="1068242" y="672832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0293601B-3077-614D-CC2E-C64B6685C10B}"/>
              </a:ext>
            </a:extLst>
          </p:cNvPr>
          <p:cNvSpPr/>
          <p:nvPr/>
        </p:nvSpPr>
        <p:spPr>
          <a:xfrm>
            <a:off x="1587601" y="4795342"/>
            <a:ext cx="1247523" cy="988589"/>
          </a:xfrm>
          <a:custGeom>
            <a:avLst/>
            <a:gdLst>
              <a:gd name="connsiteX0" fmla="*/ 1247524 w 1247523"/>
              <a:gd name="connsiteY0" fmla="*/ 149380 h 988589"/>
              <a:gd name="connsiteX1" fmla="*/ 1091195 w 1247523"/>
              <a:gd name="connsiteY1" fmla="*/ 0 h 988589"/>
              <a:gd name="connsiteX2" fmla="*/ 0 w 1247523"/>
              <a:gd name="connsiteY2" fmla="*/ 0 h 988589"/>
              <a:gd name="connsiteX3" fmla="*/ 412781 w 1247523"/>
              <a:gd name="connsiteY3" fmla="*/ 772583 h 988589"/>
              <a:gd name="connsiteX4" fmla="*/ 727422 w 1247523"/>
              <a:gd name="connsiteY4" fmla="*/ 988589 h 988589"/>
              <a:gd name="connsiteX5" fmla="*/ 1247399 w 1247523"/>
              <a:gd name="connsiteY5" fmla="*/ 149380 h 988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47523" h="988589">
                <a:moveTo>
                  <a:pt x="1247524" y="149380"/>
                </a:moveTo>
                <a:cubicBezTo>
                  <a:pt x="1180154" y="115261"/>
                  <a:pt x="1125315" y="63027"/>
                  <a:pt x="1091195" y="0"/>
                </a:cubicBezTo>
                <a:lnTo>
                  <a:pt x="0" y="0"/>
                </a:lnTo>
                <a:cubicBezTo>
                  <a:pt x="38214" y="300373"/>
                  <a:pt x="188834" y="569729"/>
                  <a:pt x="412781" y="772583"/>
                </a:cubicBezTo>
                <a:cubicBezTo>
                  <a:pt x="505957" y="856951"/>
                  <a:pt x="611789" y="929780"/>
                  <a:pt x="727422" y="988589"/>
                </a:cubicBezTo>
                <a:lnTo>
                  <a:pt x="1247399" y="149380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5C671610-09C5-30D6-26B3-5A74E46DD45A}"/>
              </a:ext>
            </a:extLst>
          </p:cNvPr>
          <p:cNvSpPr/>
          <p:nvPr/>
        </p:nvSpPr>
        <p:spPr>
          <a:xfrm>
            <a:off x="2366512" y="4966931"/>
            <a:ext cx="1307449" cy="983626"/>
          </a:xfrm>
          <a:custGeom>
            <a:avLst/>
            <a:gdLst>
              <a:gd name="connsiteX0" fmla="*/ 785735 w 1307449"/>
              <a:gd name="connsiteY0" fmla="*/ 124 h 983626"/>
              <a:gd name="connsiteX1" fmla="*/ 653849 w 1307449"/>
              <a:gd name="connsiteY1" fmla="*/ 21464 h 983626"/>
              <a:gd name="connsiteX2" fmla="*/ 521714 w 1307449"/>
              <a:gd name="connsiteY2" fmla="*/ 0 h 983626"/>
              <a:gd name="connsiteX3" fmla="*/ 0 w 1307449"/>
              <a:gd name="connsiteY3" fmla="*/ 841939 h 983626"/>
              <a:gd name="connsiteX4" fmla="*/ 653849 w 1307449"/>
              <a:gd name="connsiteY4" fmla="*/ 983627 h 983626"/>
              <a:gd name="connsiteX5" fmla="*/ 1307449 w 1307449"/>
              <a:gd name="connsiteY5" fmla="*/ 842063 h 983626"/>
              <a:gd name="connsiteX6" fmla="*/ 785735 w 1307449"/>
              <a:gd name="connsiteY6" fmla="*/ 124 h 98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7449" h="983626">
                <a:moveTo>
                  <a:pt x="785735" y="124"/>
                </a:moveTo>
                <a:cubicBezTo>
                  <a:pt x="744668" y="13896"/>
                  <a:pt x="700251" y="21464"/>
                  <a:pt x="653849" y="21464"/>
                </a:cubicBezTo>
                <a:cubicBezTo>
                  <a:pt x="607447" y="21464"/>
                  <a:pt x="562905" y="13896"/>
                  <a:pt x="521714" y="0"/>
                </a:cubicBezTo>
                <a:lnTo>
                  <a:pt x="0" y="841939"/>
                </a:lnTo>
                <a:cubicBezTo>
                  <a:pt x="196279" y="932510"/>
                  <a:pt x="418488" y="983627"/>
                  <a:pt x="653849" y="983627"/>
                </a:cubicBezTo>
                <a:cubicBezTo>
                  <a:pt x="889209" y="983627"/>
                  <a:pt x="1111295" y="932634"/>
                  <a:pt x="1307449" y="842063"/>
                </a:cubicBezTo>
                <a:lnTo>
                  <a:pt x="785735" y="124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6829DAD-398F-D04C-3462-EC4ACFCE7732}"/>
              </a:ext>
            </a:extLst>
          </p:cNvPr>
          <p:cNvSpPr/>
          <p:nvPr/>
        </p:nvSpPr>
        <p:spPr>
          <a:xfrm>
            <a:off x="3205473" y="4795342"/>
            <a:ext cx="1247771" cy="988713"/>
          </a:xfrm>
          <a:custGeom>
            <a:avLst/>
            <a:gdLst>
              <a:gd name="connsiteX0" fmla="*/ 156700 w 1247771"/>
              <a:gd name="connsiteY0" fmla="*/ 0 h 988713"/>
              <a:gd name="connsiteX1" fmla="*/ 83995 w 1247771"/>
              <a:gd name="connsiteY1" fmla="*/ 92060 h 988713"/>
              <a:gd name="connsiteX2" fmla="*/ 0 w 1247771"/>
              <a:gd name="connsiteY2" fmla="*/ 149504 h 988713"/>
              <a:gd name="connsiteX3" fmla="*/ 519977 w 1247771"/>
              <a:gd name="connsiteY3" fmla="*/ 988714 h 988713"/>
              <a:gd name="connsiteX4" fmla="*/ 1247772 w 1247771"/>
              <a:gd name="connsiteY4" fmla="*/ 0 h 988713"/>
              <a:gd name="connsiteX5" fmla="*/ 156576 w 1247771"/>
              <a:gd name="connsiteY5" fmla="*/ 0 h 988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47771" h="988713">
                <a:moveTo>
                  <a:pt x="156700" y="0"/>
                </a:moveTo>
                <a:cubicBezTo>
                  <a:pt x="138090" y="34243"/>
                  <a:pt x="113524" y="65385"/>
                  <a:pt x="83995" y="92060"/>
                </a:cubicBezTo>
                <a:cubicBezTo>
                  <a:pt x="59181" y="114516"/>
                  <a:pt x="30893" y="133871"/>
                  <a:pt x="0" y="149504"/>
                </a:cubicBezTo>
                <a:lnTo>
                  <a:pt x="519977" y="988714"/>
                </a:lnTo>
                <a:cubicBezTo>
                  <a:pt x="914023" y="788340"/>
                  <a:pt x="1193553" y="425312"/>
                  <a:pt x="1247772" y="0"/>
                </a:cubicBezTo>
                <a:lnTo>
                  <a:pt x="156576" y="0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C052104F-7F46-AA87-8C13-F6F7FF7F6C6A}"/>
              </a:ext>
            </a:extLst>
          </p:cNvPr>
          <p:cNvSpPr/>
          <p:nvPr/>
        </p:nvSpPr>
        <p:spPr>
          <a:xfrm>
            <a:off x="3405722" y="1570088"/>
            <a:ext cx="1247523" cy="988589"/>
          </a:xfrm>
          <a:custGeom>
            <a:avLst/>
            <a:gdLst>
              <a:gd name="connsiteX0" fmla="*/ 1247524 w 1247523"/>
              <a:gd name="connsiteY0" fmla="*/ 839209 h 988589"/>
              <a:gd name="connsiteX1" fmla="*/ 1091195 w 1247523"/>
              <a:gd name="connsiteY1" fmla="*/ 988589 h 988589"/>
              <a:gd name="connsiteX2" fmla="*/ 0 w 1247523"/>
              <a:gd name="connsiteY2" fmla="*/ 988589 h 988589"/>
              <a:gd name="connsiteX3" fmla="*/ 412781 w 1247523"/>
              <a:gd name="connsiteY3" fmla="*/ 216006 h 988589"/>
              <a:gd name="connsiteX4" fmla="*/ 727422 w 1247523"/>
              <a:gd name="connsiteY4" fmla="*/ 0 h 988589"/>
              <a:gd name="connsiteX5" fmla="*/ 1247399 w 1247523"/>
              <a:gd name="connsiteY5" fmla="*/ 839209 h 988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47523" h="988589">
                <a:moveTo>
                  <a:pt x="1247524" y="839209"/>
                </a:moveTo>
                <a:cubicBezTo>
                  <a:pt x="1180153" y="873328"/>
                  <a:pt x="1125315" y="925562"/>
                  <a:pt x="1091195" y="988589"/>
                </a:cubicBezTo>
                <a:lnTo>
                  <a:pt x="0" y="988589"/>
                </a:lnTo>
                <a:cubicBezTo>
                  <a:pt x="38214" y="688216"/>
                  <a:pt x="188835" y="418860"/>
                  <a:pt x="412781" y="216006"/>
                </a:cubicBezTo>
                <a:cubicBezTo>
                  <a:pt x="505957" y="131638"/>
                  <a:pt x="611789" y="58809"/>
                  <a:pt x="727422" y="0"/>
                </a:cubicBezTo>
                <a:lnTo>
                  <a:pt x="1247399" y="839209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2F82DA70-EC49-DF90-7459-9DDEFF140464}"/>
              </a:ext>
            </a:extLst>
          </p:cNvPr>
          <p:cNvSpPr/>
          <p:nvPr/>
        </p:nvSpPr>
        <p:spPr>
          <a:xfrm>
            <a:off x="4184633" y="1403338"/>
            <a:ext cx="1307449" cy="983626"/>
          </a:xfrm>
          <a:custGeom>
            <a:avLst/>
            <a:gdLst>
              <a:gd name="connsiteX0" fmla="*/ 785735 w 1307449"/>
              <a:gd name="connsiteY0" fmla="*/ 983503 h 983626"/>
              <a:gd name="connsiteX1" fmla="*/ 653849 w 1307449"/>
              <a:gd name="connsiteY1" fmla="*/ 962163 h 983626"/>
              <a:gd name="connsiteX2" fmla="*/ 521714 w 1307449"/>
              <a:gd name="connsiteY2" fmla="*/ 983627 h 983626"/>
              <a:gd name="connsiteX3" fmla="*/ 0 w 1307449"/>
              <a:gd name="connsiteY3" fmla="*/ 141688 h 983626"/>
              <a:gd name="connsiteX4" fmla="*/ 653849 w 1307449"/>
              <a:gd name="connsiteY4" fmla="*/ 0 h 983626"/>
              <a:gd name="connsiteX5" fmla="*/ 1307449 w 1307449"/>
              <a:gd name="connsiteY5" fmla="*/ 141564 h 983626"/>
              <a:gd name="connsiteX6" fmla="*/ 785735 w 1307449"/>
              <a:gd name="connsiteY6" fmla="*/ 983503 h 98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7449" h="983626">
                <a:moveTo>
                  <a:pt x="785735" y="983503"/>
                </a:moveTo>
                <a:cubicBezTo>
                  <a:pt x="744668" y="969731"/>
                  <a:pt x="700251" y="962163"/>
                  <a:pt x="653849" y="962163"/>
                </a:cubicBezTo>
                <a:cubicBezTo>
                  <a:pt x="607447" y="962163"/>
                  <a:pt x="562905" y="969731"/>
                  <a:pt x="521714" y="983627"/>
                </a:cubicBezTo>
                <a:lnTo>
                  <a:pt x="0" y="141688"/>
                </a:lnTo>
                <a:cubicBezTo>
                  <a:pt x="196279" y="51117"/>
                  <a:pt x="418488" y="0"/>
                  <a:pt x="653849" y="0"/>
                </a:cubicBezTo>
                <a:cubicBezTo>
                  <a:pt x="889209" y="0"/>
                  <a:pt x="1111295" y="50993"/>
                  <a:pt x="1307449" y="141564"/>
                </a:cubicBezTo>
                <a:lnTo>
                  <a:pt x="785735" y="983503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BBE18554-E7B1-6D9A-C850-68AF55A6B539}"/>
              </a:ext>
            </a:extLst>
          </p:cNvPr>
          <p:cNvSpPr/>
          <p:nvPr/>
        </p:nvSpPr>
        <p:spPr>
          <a:xfrm>
            <a:off x="5023594" y="1569963"/>
            <a:ext cx="1247895" cy="988713"/>
          </a:xfrm>
          <a:custGeom>
            <a:avLst/>
            <a:gdLst>
              <a:gd name="connsiteX0" fmla="*/ 1247771 w 1247895"/>
              <a:gd name="connsiteY0" fmla="*/ 988714 h 988713"/>
              <a:gd name="connsiteX1" fmla="*/ 519977 w 1247895"/>
              <a:gd name="connsiteY1" fmla="*/ 0 h 988713"/>
              <a:gd name="connsiteX2" fmla="*/ 0 w 1247895"/>
              <a:gd name="connsiteY2" fmla="*/ 839209 h 988713"/>
              <a:gd name="connsiteX3" fmla="*/ 83995 w 1247895"/>
              <a:gd name="connsiteY3" fmla="*/ 896654 h 988713"/>
              <a:gd name="connsiteX4" fmla="*/ 156700 w 1247895"/>
              <a:gd name="connsiteY4" fmla="*/ 988714 h 988713"/>
              <a:gd name="connsiteX5" fmla="*/ 1247896 w 1247895"/>
              <a:gd name="connsiteY5" fmla="*/ 988714 h 988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47895" h="988713">
                <a:moveTo>
                  <a:pt x="1247771" y="988714"/>
                </a:moveTo>
                <a:cubicBezTo>
                  <a:pt x="1193553" y="563402"/>
                  <a:pt x="914023" y="200373"/>
                  <a:pt x="519977" y="0"/>
                </a:cubicBezTo>
                <a:lnTo>
                  <a:pt x="0" y="839209"/>
                </a:lnTo>
                <a:cubicBezTo>
                  <a:pt x="30893" y="854842"/>
                  <a:pt x="59181" y="874197"/>
                  <a:pt x="83995" y="896654"/>
                </a:cubicBezTo>
                <a:cubicBezTo>
                  <a:pt x="113524" y="923329"/>
                  <a:pt x="138090" y="954470"/>
                  <a:pt x="156700" y="988714"/>
                </a:cubicBezTo>
                <a:lnTo>
                  <a:pt x="1247896" y="988714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CA3AE24E-F4A8-DE91-5B25-9795BA9FB690}"/>
              </a:ext>
            </a:extLst>
          </p:cNvPr>
          <p:cNvSpPr/>
          <p:nvPr/>
        </p:nvSpPr>
        <p:spPr>
          <a:xfrm>
            <a:off x="5239642" y="4774361"/>
            <a:ext cx="1247523" cy="988589"/>
          </a:xfrm>
          <a:custGeom>
            <a:avLst/>
            <a:gdLst>
              <a:gd name="connsiteX0" fmla="*/ 1247523 w 1247523"/>
              <a:gd name="connsiteY0" fmla="*/ 149380 h 988589"/>
              <a:gd name="connsiteX1" fmla="*/ 1091195 w 1247523"/>
              <a:gd name="connsiteY1" fmla="*/ 0 h 988589"/>
              <a:gd name="connsiteX2" fmla="*/ 0 w 1247523"/>
              <a:gd name="connsiteY2" fmla="*/ 0 h 988589"/>
              <a:gd name="connsiteX3" fmla="*/ 412781 w 1247523"/>
              <a:gd name="connsiteY3" fmla="*/ 772583 h 988589"/>
              <a:gd name="connsiteX4" fmla="*/ 727422 w 1247523"/>
              <a:gd name="connsiteY4" fmla="*/ 988589 h 988589"/>
              <a:gd name="connsiteX5" fmla="*/ 1247399 w 1247523"/>
              <a:gd name="connsiteY5" fmla="*/ 149380 h 988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47523" h="988589">
                <a:moveTo>
                  <a:pt x="1247523" y="149380"/>
                </a:moveTo>
                <a:cubicBezTo>
                  <a:pt x="1180153" y="115261"/>
                  <a:pt x="1125314" y="63027"/>
                  <a:pt x="1091195" y="0"/>
                </a:cubicBezTo>
                <a:lnTo>
                  <a:pt x="0" y="0"/>
                </a:lnTo>
                <a:cubicBezTo>
                  <a:pt x="38213" y="300373"/>
                  <a:pt x="188835" y="569729"/>
                  <a:pt x="412781" y="772583"/>
                </a:cubicBezTo>
                <a:cubicBezTo>
                  <a:pt x="505957" y="856951"/>
                  <a:pt x="611789" y="929780"/>
                  <a:pt x="727422" y="988589"/>
                </a:cubicBezTo>
                <a:lnTo>
                  <a:pt x="1247399" y="149380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D19254BB-DFC1-2867-B43A-1BD2BD87FA2E}"/>
              </a:ext>
            </a:extLst>
          </p:cNvPr>
          <p:cNvSpPr/>
          <p:nvPr/>
        </p:nvSpPr>
        <p:spPr>
          <a:xfrm>
            <a:off x="6023468" y="4966931"/>
            <a:ext cx="1307448" cy="983626"/>
          </a:xfrm>
          <a:custGeom>
            <a:avLst/>
            <a:gdLst>
              <a:gd name="connsiteX0" fmla="*/ 785735 w 1307448"/>
              <a:gd name="connsiteY0" fmla="*/ 124 h 983626"/>
              <a:gd name="connsiteX1" fmla="*/ 653849 w 1307448"/>
              <a:gd name="connsiteY1" fmla="*/ 21464 h 983626"/>
              <a:gd name="connsiteX2" fmla="*/ 521714 w 1307448"/>
              <a:gd name="connsiteY2" fmla="*/ 0 h 983626"/>
              <a:gd name="connsiteX3" fmla="*/ 0 w 1307448"/>
              <a:gd name="connsiteY3" fmla="*/ 841939 h 983626"/>
              <a:gd name="connsiteX4" fmla="*/ 653849 w 1307448"/>
              <a:gd name="connsiteY4" fmla="*/ 983627 h 983626"/>
              <a:gd name="connsiteX5" fmla="*/ 1307449 w 1307448"/>
              <a:gd name="connsiteY5" fmla="*/ 842063 h 983626"/>
              <a:gd name="connsiteX6" fmla="*/ 785735 w 1307448"/>
              <a:gd name="connsiteY6" fmla="*/ 124 h 983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7448" h="983626">
                <a:moveTo>
                  <a:pt x="785735" y="124"/>
                </a:moveTo>
                <a:cubicBezTo>
                  <a:pt x="744668" y="13896"/>
                  <a:pt x="700251" y="21464"/>
                  <a:pt x="653849" y="21464"/>
                </a:cubicBezTo>
                <a:cubicBezTo>
                  <a:pt x="607446" y="21464"/>
                  <a:pt x="562905" y="13896"/>
                  <a:pt x="521714" y="0"/>
                </a:cubicBezTo>
                <a:lnTo>
                  <a:pt x="0" y="841939"/>
                </a:lnTo>
                <a:cubicBezTo>
                  <a:pt x="196278" y="932510"/>
                  <a:pt x="418488" y="983627"/>
                  <a:pt x="653849" y="983627"/>
                </a:cubicBezTo>
                <a:cubicBezTo>
                  <a:pt x="889209" y="983627"/>
                  <a:pt x="1111294" y="932634"/>
                  <a:pt x="1307449" y="842063"/>
                </a:cubicBezTo>
                <a:lnTo>
                  <a:pt x="785735" y="124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AB1EE597-9C04-F34B-2F8A-98C5BC293A08}"/>
              </a:ext>
            </a:extLst>
          </p:cNvPr>
          <p:cNvSpPr/>
          <p:nvPr/>
        </p:nvSpPr>
        <p:spPr>
          <a:xfrm>
            <a:off x="6862305" y="4795342"/>
            <a:ext cx="1247771" cy="988713"/>
          </a:xfrm>
          <a:custGeom>
            <a:avLst/>
            <a:gdLst>
              <a:gd name="connsiteX0" fmla="*/ 156700 w 1247771"/>
              <a:gd name="connsiteY0" fmla="*/ 0 h 988713"/>
              <a:gd name="connsiteX1" fmla="*/ 83995 w 1247771"/>
              <a:gd name="connsiteY1" fmla="*/ 92060 h 988713"/>
              <a:gd name="connsiteX2" fmla="*/ 0 w 1247771"/>
              <a:gd name="connsiteY2" fmla="*/ 149504 h 988713"/>
              <a:gd name="connsiteX3" fmla="*/ 519977 w 1247771"/>
              <a:gd name="connsiteY3" fmla="*/ 988714 h 988713"/>
              <a:gd name="connsiteX4" fmla="*/ 1247771 w 1247771"/>
              <a:gd name="connsiteY4" fmla="*/ 0 h 988713"/>
              <a:gd name="connsiteX5" fmla="*/ 156576 w 1247771"/>
              <a:gd name="connsiteY5" fmla="*/ 0 h 988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47771" h="988713">
                <a:moveTo>
                  <a:pt x="156700" y="0"/>
                </a:moveTo>
                <a:cubicBezTo>
                  <a:pt x="138090" y="34243"/>
                  <a:pt x="113524" y="65385"/>
                  <a:pt x="83995" y="92060"/>
                </a:cubicBezTo>
                <a:cubicBezTo>
                  <a:pt x="59181" y="114516"/>
                  <a:pt x="30893" y="133871"/>
                  <a:pt x="0" y="149504"/>
                </a:cubicBezTo>
                <a:lnTo>
                  <a:pt x="519977" y="988714"/>
                </a:lnTo>
                <a:cubicBezTo>
                  <a:pt x="914024" y="788340"/>
                  <a:pt x="1193553" y="425312"/>
                  <a:pt x="1247771" y="0"/>
                </a:cubicBezTo>
                <a:lnTo>
                  <a:pt x="156576" y="0"/>
                </a:ln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8EFAC3F-DAE6-A223-21FB-11B22E3BFCF4}"/>
              </a:ext>
            </a:extLst>
          </p:cNvPr>
          <p:cNvSpPr txBox="1"/>
          <p:nvPr/>
        </p:nvSpPr>
        <p:spPr>
          <a:xfrm>
            <a:off x="1645665" y="2818810"/>
            <a:ext cx="877671" cy="3395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350" spc="0" baseline="0">
                <a:ln w="1861" cap="flat">
                  <a:solidFill>
                    <a:srgbClr val="FFFFFF"/>
                  </a:solidFill>
                  <a:miter/>
                </a:ln>
                <a:solidFill>
                  <a:srgbClr val="FFFFFF"/>
                </a:solidFill>
                <a:latin typeface="United Curriculum"/>
                <a:sym typeface="United Curriculum"/>
                <a:rtl val="0"/>
              </a:rPr>
              <a:t>Year 7</a:t>
            </a: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276E2B50-ECF6-7084-010D-26D3BEC8248F}"/>
              </a:ext>
            </a:extLst>
          </p:cNvPr>
          <p:cNvSpPr/>
          <p:nvPr/>
        </p:nvSpPr>
        <p:spPr>
          <a:xfrm>
            <a:off x="1578792" y="2607581"/>
            <a:ext cx="1061294" cy="686727"/>
          </a:xfrm>
          <a:custGeom>
            <a:avLst/>
            <a:gdLst>
              <a:gd name="connsiteX0" fmla="*/ 0 w 1061294"/>
              <a:gd name="connsiteY0" fmla="*/ 2730 h 686727"/>
              <a:gd name="connsiteX1" fmla="*/ 0 w 1061294"/>
              <a:gd name="connsiteY1" fmla="*/ 686727 h 686727"/>
              <a:gd name="connsiteX2" fmla="*/ 1061294 w 1061294"/>
              <a:gd name="connsiteY2" fmla="*/ 686727 h 686727"/>
              <a:gd name="connsiteX3" fmla="*/ 1061294 w 1061294"/>
              <a:gd name="connsiteY3" fmla="*/ 0 h 686727"/>
              <a:gd name="connsiteX4" fmla="*/ 531019 w 1061294"/>
              <a:gd name="connsiteY4" fmla="*/ 163152 h 686727"/>
              <a:gd name="connsiteX5" fmla="*/ 0 w 1061294"/>
              <a:gd name="connsiteY5" fmla="*/ 2730 h 6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61294" h="686727">
                <a:moveTo>
                  <a:pt x="0" y="2730"/>
                </a:moveTo>
                <a:lnTo>
                  <a:pt x="0" y="686727"/>
                </a:lnTo>
                <a:lnTo>
                  <a:pt x="1061294" y="686727"/>
                </a:lnTo>
                <a:lnTo>
                  <a:pt x="1061294" y="0"/>
                </a:lnTo>
                <a:lnTo>
                  <a:pt x="531019" y="163152"/>
                </a:lnTo>
                <a:lnTo>
                  <a:pt x="0" y="2730"/>
                </a:lnTo>
                <a:close/>
              </a:path>
            </a:pathLst>
          </a:custGeom>
          <a:solidFill>
            <a:srgbClr val="2C4B6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grpSp>
        <p:nvGrpSpPr>
          <p:cNvPr id="52" name="Graphic 5">
            <a:extLst>
              <a:ext uri="{FF2B5EF4-FFF2-40B4-BE49-F238E27FC236}">
                <a16:creationId xmlns:a16="http://schemas.microsoft.com/office/drawing/2014/main" id="{F1CEA6DF-5404-016F-8D58-165EC5E9170F}"/>
              </a:ext>
            </a:extLst>
          </p:cNvPr>
          <p:cNvGrpSpPr/>
          <p:nvPr/>
        </p:nvGrpSpPr>
        <p:grpSpPr>
          <a:xfrm>
            <a:off x="7028440" y="2592197"/>
            <a:ext cx="1088183" cy="702111"/>
            <a:chOff x="7028441" y="1542059"/>
            <a:chExt cx="1071964" cy="702111"/>
          </a:xfrm>
          <a:solidFill>
            <a:srgbClr val="2C4B6F"/>
          </a:solidFill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E898C294-2C29-F3A3-B0F0-888E8C6CB68A}"/>
                </a:ext>
              </a:extLst>
            </p:cNvPr>
            <p:cNvSpPr/>
            <p:nvPr/>
          </p:nvSpPr>
          <p:spPr>
            <a:xfrm>
              <a:off x="7028441" y="1542059"/>
              <a:ext cx="1071343" cy="162779"/>
            </a:xfrm>
            <a:custGeom>
              <a:avLst/>
              <a:gdLst>
                <a:gd name="connsiteX0" fmla="*/ 1071344 w 1071343"/>
                <a:gd name="connsiteY0" fmla="*/ 162780 h 162779"/>
                <a:gd name="connsiteX1" fmla="*/ 0 w 1071343"/>
                <a:gd name="connsiteY1" fmla="*/ 162780 h 162779"/>
                <a:gd name="connsiteX2" fmla="*/ 538836 w 1071343"/>
                <a:gd name="connsiteY2" fmla="*/ 0 h 162779"/>
                <a:gd name="connsiteX3" fmla="*/ 1071344 w 1071343"/>
                <a:gd name="connsiteY3" fmla="*/ 162780 h 162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1343" h="162779">
                  <a:moveTo>
                    <a:pt x="1071344" y="162780"/>
                  </a:moveTo>
                  <a:lnTo>
                    <a:pt x="0" y="162780"/>
                  </a:lnTo>
                  <a:lnTo>
                    <a:pt x="538836" y="0"/>
                  </a:lnTo>
                  <a:lnTo>
                    <a:pt x="1071344" y="162780"/>
                  </a:lnTo>
                  <a:close/>
                </a:path>
              </a:pathLst>
            </a:custGeom>
            <a:grpFill/>
            <a:ln w="124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3EE8C3E-60A7-CB25-2ED4-3292A934CB29}"/>
                </a:ext>
              </a:extLst>
            </p:cNvPr>
            <p:cNvSpPr/>
            <p:nvPr/>
          </p:nvSpPr>
          <p:spPr>
            <a:xfrm>
              <a:off x="7028441" y="1704590"/>
              <a:ext cx="1071964" cy="539580"/>
            </a:xfrm>
            <a:custGeom>
              <a:avLst/>
              <a:gdLst>
                <a:gd name="connsiteX0" fmla="*/ 0 w 1071964"/>
                <a:gd name="connsiteY0" fmla="*/ 0 h 539580"/>
                <a:gd name="connsiteX1" fmla="*/ 1071965 w 1071964"/>
                <a:gd name="connsiteY1" fmla="*/ 0 h 539580"/>
                <a:gd name="connsiteX2" fmla="*/ 1071965 w 1071964"/>
                <a:gd name="connsiteY2" fmla="*/ 539580 h 539580"/>
                <a:gd name="connsiteX3" fmla="*/ 0 w 1071964"/>
                <a:gd name="connsiteY3" fmla="*/ 539580 h 539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1964" h="539580">
                  <a:moveTo>
                    <a:pt x="0" y="0"/>
                  </a:moveTo>
                  <a:lnTo>
                    <a:pt x="1071965" y="0"/>
                  </a:lnTo>
                  <a:lnTo>
                    <a:pt x="1071965" y="539580"/>
                  </a:lnTo>
                  <a:lnTo>
                    <a:pt x="0" y="539580"/>
                  </a:lnTo>
                  <a:close/>
                </a:path>
              </a:pathLst>
            </a:custGeom>
            <a:grpFill/>
            <a:ln w="124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963A3053-768D-1A17-0348-A7E3CB64526D}"/>
              </a:ext>
            </a:extLst>
          </p:cNvPr>
          <p:cNvSpPr/>
          <p:nvPr/>
        </p:nvSpPr>
        <p:spPr>
          <a:xfrm>
            <a:off x="7030799" y="4068522"/>
            <a:ext cx="1085825" cy="672707"/>
          </a:xfrm>
          <a:custGeom>
            <a:avLst/>
            <a:gdLst>
              <a:gd name="connsiteX0" fmla="*/ 1070972 w 1070972"/>
              <a:gd name="connsiteY0" fmla="*/ 580399 h 672707"/>
              <a:gd name="connsiteX1" fmla="*/ 1070972 w 1070972"/>
              <a:gd name="connsiteY1" fmla="*/ 0 h 672707"/>
              <a:gd name="connsiteX2" fmla="*/ 0 w 1070972"/>
              <a:gd name="connsiteY2" fmla="*/ 0 h 672707"/>
              <a:gd name="connsiteX3" fmla="*/ 0 w 1070972"/>
              <a:gd name="connsiteY3" fmla="*/ 580275 h 672707"/>
              <a:gd name="connsiteX4" fmla="*/ 0 w 1070972"/>
              <a:gd name="connsiteY4" fmla="*/ 672707 h 672707"/>
              <a:gd name="connsiteX5" fmla="*/ 1070600 w 1070972"/>
              <a:gd name="connsiteY5" fmla="*/ 672707 h 672707"/>
              <a:gd name="connsiteX6" fmla="*/ 1070848 w 1070972"/>
              <a:gd name="connsiteY6" fmla="*/ 580399 h 67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70972" h="672707">
                <a:moveTo>
                  <a:pt x="1070972" y="580399"/>
                </a:moveTo>
                <a:lnTo>
                  <a:pt x="1070972" y="0"/>
                </a:lnTo>
                <a:lnTo>
                  <a:pt x="0" y="0"/>
                </a:lnTo>
                <a:lnTo>
                  <a:pt x="0" y="580275"/>
                </a:lnTo>
                <a:cubicBezTo>
                  <a:pt x="0" y="612285"/>
                  <a:pt x="0" y="628786"/>
                  <a:pt x="0" y="672707"/>
                </a:cubicBezTo>
                <a:lnTo>
                  <a:pt x="1070600" y="672707"/>
                </a:lnTo>
                <a:cubicBezTo>
                  <a:pt x="1070600" y="635983"/>
                  <a:pt x="1070848" y="611417"/>
                  <a:pt x="1070848" y="580399"/>
                </a:cubicBez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7BFDF5D-F383-4C16-2098-E28960AC8D47}"/>
              </a:ext>
            </a:extLst>
          </p:cNvPr>
          <p:cNvSpPr txBox="1"/>
          <p:nvPr/>
        </p:nvSpPr>
        <p:spPr>
          <a:xfrm>
            <a:off x="1594041" y="2881012"/>
            <a:ext cx="10223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spc="0" baseline="0" dirty="0">
                <a:ln/>
                <a:solidFill>
                  <a:schemeClr val="bg1"/>
                </a:solidFill>
                <a:latin typeface="ABeeZee" pitchFamily="2" charset="0"/>
                <a:sym typeface="United Curriculum"/>
                <a:rtl val="0"/>
              </a:rPr>
              <a:t>Foundation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CAD7CA3-DAA1-AC16-ACB5-F9E5170B6DF6}"/>
              </a:ext>
            </a:extLst>
          </p:cNvPr>
          <p:cNvSpPr txBox="1"/>
          <p:nvPr/>
        </p:nvSpPr>
        <p:spPr>
          <a:xfrm>
            <a:off x="1416915" y="3330201"/>
            <a:ext cx="1401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Solving equations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&amp; rearranging formulae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FE48450-9D18-D02A-B753-619195C38ADF}"/>
              </a:ext>
            </a:extLst>
          </p:cNvPr>
          <p:cNvSpPr txBox="1"/>
          <p:nvPr/>
        </p:nvSpPr>
        <p:spPr>
          <a:xfrm>
            <a:off x="1774568" y="4107868"/>
            <a:ext cx="6782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F2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Linear graphs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4C60411-6784-FC53-4256-2EF568DF7440}"/>
              </a:ext>
            </a:extLst>
          </p:cNvPr>
          <p:cNvSpPr txBox="1"/>
          <p:nvPr/>
        </p:nvSpPr>
        <p:spPr>
          <a:xfrm>
            <a:off x="1685250" y="4789136"/>
            <a:ext cx="1025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F3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Linear simultaneous equations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147F190-FC29-6267-7423-466D3617027D}"/>
              </a:ext>
            </a:extLst>
          </p:cNvPr>
          <p:cNvSpPr txBox="1"/>
          <p:nvPr/>
        </p:nvSpPr>
        <p:spPr>
          <a:xfrm>
            <a:off x="2664340" y="5268655"/>
            <a:ext cx="6608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F4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Volume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2436C7E-698B-CF39-0C30-AD1741233310}"/>
              </a:ext>
            </a:extLst>
          </p:cNvPr>
          <p:cNvSpPr txBox="1"/>
          <p:nvPr/>
        </p:nvSpPr>
        <p:spPr>
          <a:xfrm>
            <a:off x="3406662" y="4109857"/>
            <a:ext cx="10132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F6</a:t>
            </a:r>
          </a:p>
          <a:p>
            <a:pPr algn="ctr"/>
            <a:r>
              <a:rPr lang="en-GB" sz="1000" dirty="0" err="1">
                <a:latin typeface="ABeeZee" pitchFamily="2" charset="0"/>
              </a:rPr>
              <a:t>Quadractics</a:t>
            </a:r>
            <a:endParaRPr lang="en-GB" sz="1000" dirty="0">
              <a:latin typeface="ABeeZee" pitchFamily="2" charset="0"/>
            </a:endParaRPr>
          </a:p>
          <a:p>
            <a:pPr algn="ctr"/>
            <a:r>
              <a:rPr lang="en-GB" sz="1000" dirty="0">
                <a:latin typeface="ABeeZee" pitchFamily="2" charset="0"/>
              </a:rPr>
              <a:t>- graphical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6C7AF01-3A65-DED7-D90C-F0051614E7DC}"/>
              </a:ext>
            </a:extLst>
          </p:cNvPr>
          <p:cNvSpPr txBox="1"/>
          <p:nvPr/>
        </p:nvSpPr>
        <p:spPr>
          <a:xfrm>
            <a:off x="3466553" y="3392926"/>
            <a:ext cx="9183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F7</a:t>
            </a:r>
          </a:p>
          <a:p>
            <a:pPr algn="ctr"/>
            <a:r>
              <a:rPr lang="en-GB" sz="1000" dirty="0" err="1">
                <a:latin typeface="ABeeZee" pitchFamily="2" charset="0"/>
              </a:rPr>
              <a:t>Quadractics</a:t>
            </a:r>
            <a:r>
              <a:rPr lang="en-GB" sz="1000" dirty="0">
                <a:latin typeface="ABeeZee" pitchFamily="2" charset="0"/>
              </a:rPr>
              <a:t> - algebraic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E490E7C-BF4F-E9E3-EEBE-1554F9EDA9F3}"/>
              </a:ext>
            </a:extLst>
          </p:cNvPr>
          <p:cNvSpPr txBox="1"/>
          <p:nvPr/>
        </p:nvSpPr>
        <p:spPr>
          <a:xfrm>
            <a:off x="3557280" y="2663547"/>
            <a:ext cx="7468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F8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Further graphs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515B664-532B-7E6E-786C-C352AB572199}"/>
              </a:ext>
            </a:extLst>
          </p:cNvPr>
          <p:cNvSpPr txBox="1"/>
          <p:nvPr/>
        </p:nvSpPr>
        <p:spPr>
          <a:xfrm>
            <a:off x="3592925" y="1916217"/>
            <a:ext cx="8690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F9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Probability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B79BB9F-9686-01F7-6A36-D18F3E1B22B8}"/>
              </a:ext>
            </a:extLst>
          </p:cNvPr>
          <p:cNvSpPr txBox="1"/>
          <p:nvPr/>
        </p:nvSpPr>
        <p:spPr>
          <a:xfrm>
            <a:off x="3416871" y="4846590"/>
            <a:ext cx="842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F5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Compound measures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6839A3A-3D22-EFD5-8195-4184FF4D03FD}"/>
              </a:ext>
            </a:extLst>
          </p:cNvPr>
          <p:cNvSpPr txBox="1"/>
          <p:nvPr/>
        </p:nvSpPr>
        <p:spPr>
          <a:xfrm>
            <a:off x="4491337" y="1603335"/>
            <a:ext cx="7263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F10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Statistics 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96087CC-7CFF-4138-212E-96BC756478B0}"/>
              </a:ext>
            </a:extLst>
          </p:cNvPr>
          <p:cNvSpPr txBox="1"/>
          <p:nvPr/>
        </p:nvSpPr>
        <p:spPr>
          <a:xfrm>
            <a:off x="5266992" y="1984535"/>
            <a:ext cx="726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F11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Ratio 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EAD22C6-392D-7EE0-5A25-32BB84BF6794}"/>
              </a:ext>
            </a:extLst>
          </p:cNvPr>
          <p:cNvSpPr txBox="1"/>
          <p:nvPr/>
        </p:nvSpPr>
        <p:spPr>
          <a:xfrm>
            <a:off x="5402841" y="2695553"/>
            <a:ext cx="7263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F12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Growth &amp; decay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2EC3BCA-DE1F-F01B-C96B-6F006C9811C1}"/>
              </a:ext>
            </a:extLst>
          </p:cNvPr>
          <p:cNvSpPr txBox="1"/>
          <p:nvPr/>
        </p:nvSpPr>
        <p:spPr>
          <a:xfrm>
            <a:off x="5315810" y="3407145"/>
            <a:ext cx="8962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F13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Pythagoras review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E77DC19-FCDF-B22D-B196-1A4734B8BDBC}"/>
              </a:ext>
            </a:extLst>
          </p:cNvPr>
          <p:cNvSpPr txBox="1"/>
          <p:nvPr/>
        </p:nvSpPr>
        <p:spPr>
          <a:xfrm>
            <a:off x="5290853" y="4030924"/>
            <a:ext cx="9456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F14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Bearings &amp; scale drawings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DC8C1D2-3585-81B1-A003-221A08F70374}"/>
              </a:ext>
            </a:extLst>
          </p:cNvPr>
          <p:cNvSpPr txBox="1"/>
          <p:nvPr/>
        </p:nvSpPr>
        <p:spPr>
          <a:xfrm>
            <a:off x="5507270" y="4862172"/>
            <a:ext cx="7263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F15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Algebra review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E96A6A1-B9A9-FDB1-FCA8-84BBC8254AA4}"/>
              </a:ext>
            </a:extLst>
          </p:cNvPr>
          <p:cNvSpPr txBox="1"/>
          <p:nvPr/>
        </p:nvSpPr>
        <p:spPr>
          <a:xfrm>
            <a:off x="6165400" y="5235456"/>
            <a:ext cx="10367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F16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Right angled trigonometry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5302BF29-C2CF-8670-8E6F-B7E9A699F635}"/>
              </a:ext>
            </a:extLst>
          </p:cNvPr>
          <p:cNvSpPr txBox="1"/>
          <p:nvPr/>
        </p:nvSpPr>
        <p:spPr>
          <a:xfrm>
            <a:off x="7123036" y="4875537"/>
            <a:ext cx="7263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F17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Similar shapes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4981E92-19A2-89B4-3EFD-F0EFBB8F5F47}"/>
              </a:ext>
            </a:extLst>
          </p:cNvPr>
          <p:cNvSpPr txBox="1"/>
          <p:nvPr/>
        </p:nvSpPr>
        <p:spPr>
          <a:xfrm>
            <a:off x="7115455" y="4185906"/>
            <a:ext cx="916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F18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Congruence</a:t>
            </a:r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E587D484-FA26-E636-4E79-4738E47566DC}"/>
              </a:ext>
            </a:extLst>
          </p:cNvPr>
          <p:cNvSpPr/>
          <p:nvPr/>
        </p:nvSpPr>
        <p:spPr>
          <a:xfrm>
            <a:off x="7024251" y="3338440"/>
            <a:ext cx="1085825" cy="672707"/>
          </a:xfrm>
          <a:custGeom>
            <a:avLst/>
            <a:gdLst>
              <a:gd name="connsiteX0" fmla="*/ 1070972 w 1070972"/>
              <a:gd name="connsiteY0" fmla="*/ 580399 h 672707"/>
              <a:gd name="connsiteX1" fmla="*/ 1070972 w 1070972"/>
              <a:gd name="connsiteY1" fmla="*/ 0 h 672707"/>
              <a:gd name="connsiteX2" fmla="*/ 0 w 1070972"/>
              <a:gd name="connsiteY2" fmla="*/ 0 h 672707"/>
              <a:gd name="connsiteX3" fmla="*/ 0 w 1070972"/>
              <a:gd name="connsiteY3" fmla="*/ 580275 h 672707"/>
              <a:gd name="connsiteX4" fmla="*/ 0 w 1070972"/>
              <a:gd name="connsiteY4" fmla="*/ 672707 h 672707"/>
              <a:gd name="connsiteX5" fmla="*/ 1070600 w 1070972"/>
              <a:gd name="connsiteY5" fmla="*/ 672707 h 672707"/>
              <a:gd name="connsiteX6" fmla="*/ 1070848 w 1070972"/>
              <a:gd name="connsiteY6" fmla="*/ 580399 h 67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70972" h="672707">
                <a:moveTo>
                  <a:pt x="1070972" y="580399"/>
                </a:moveTo>
                <a:lnTo>
                  <a:pt x="1070972" y="0"/>
                </a:lnTo>
                <a:lnTo>
                  <a:pt x="0" y="0"/>
                </a:lnTo>
                <a:lnTo>
                  <a:pt x="0" y="580275"/>
                </a:lnTo>
                <a:cubicBezTo>
                  <a:pt x="0" y="612285"/>
                  <a:pt x="0" y="628786"/>
                  <a:pt x="0" y="672707"/>
                </a:cubicBezTo>
                <a:lnTo>
                  <a:pt x="1070600" y="672707"/>
                </a:lnTo>
                <a:cubicBezTo>
                  <a:pt x="1070600" y="635983"/>
                  <a:pt x="1070848" y="611417"/>
                  <a:pt x="1070848" y="580399"/>
                </a:cubicBezTo>
                <a:close/>
              </a:path>
            </a:pathLst>
          </a:custGeom>
          <a:solidFill>
            <a:srgbClr val="BFE3EF"/>
          </a:solidFill>
          <a:ln w="12404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E8E692B8-7AE4-50B4-E8CD-22E9A5204165}"/>
              </a:ext>
            </a:extLst>
          </p:cNvPr>
          <p:cNvSpPr txBox="1"/>
          <p:nvPr/>
        </p:nvSpPr>
        <p:spPr>
          <a:xfrm>
            <a:off x="7014726" y="3386576"/>
            <a:ext cx="10858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F19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Constructions &amp; loci</a:t>
            </a:r>
          </a:p>
        </p:txBody>
      </p:sp>
    </p:spTree>
    <p:extLst>
      <p:ext uri="{BB962C8B-B14F-4D97-AF65-F5344CB8AC3E}">
        <p14:creationId xmlns:p14="http://schemas.microsoft.com/office/powerpoint/2010/main" val="552804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raphic 120">
            <a:extLst>
              <a:ext uri="{FF2B5EF4-FFF2-40B4-BE49-F238E27FC236}">
                <a16:creationId xmlns:a16="http://schemas.microsoft.com/office/drawing/2014/main" id="{4102EB8B-2F1F-08F8-F624-71C52688E8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 flipH="1">
            <a:off x="2790613" y="3930530"/>
            <a:ext cx="65585" cy="959769"/>
          </a:xfrm>
          <a:prstGeom prst="rect">
            <a:avLst/>
          </a:prstGeom>
        </p:spPr>
      </p:pic>
      <p:pic>
        <p:nvPicPr>
          <p:cNvPr id="122" name="Graphic 121">
            <a:extLst>
              <a:ext uri="{FF2B5EF4-FFF2-40B4-BE49-F238E27FC236}">
                <a16:creationId xmlns:a16="http://schemas.microsoft.com/office/drawing/2014/main" id="{B8D0F231-359E-D88A-AC85-CFA4172F96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4145951" y="2518608"/>
            <a:ext cx="65076" cy="964800"/>
          </a:xfrm>
          <a:prstGeom prst="rect">
            <a:avLst/>
          </a:prstGeom>
        </p:spPr>
      </p:pic>
      <p:sp>
        <p:nvSpPr>
          <p:cNvPr id="120" name="Freeform: Shape 119">
            <a:extLst>
              <a:ext uri="{FF2B5EF4-FFF2-40B4-BE49-F238E27FC236}">
                <a16:creationId xmlns:a16="http://schemas.microsoft.com/office/drawing/2014/main" id="{840EFDC6-4882-64DE-5B2F-64BE5E0216F7}"/>
              </a:ext>
            </a:extLst>
          </p:cNvPr>
          <p:cNvSpPr/>
          <p:nvPr/>
        </p:nvSpPr>
        <p:spPr>
          <a:xfrm>
            <a:off x="984513" y="2313523"/>
            <a:ext cx="956431" cy="650090"/>
          </a:xfrm>
          <a:custGeom>
            <a:avLst/>
            <a:gdLst>
              <a:gd name="connsiteX0" fmla="*/ 0 w 956431"/>
              <a:gd name="connsiteY0" fmla="*/ 0 h 650090"/>
              <a:gd name="connsiteX1" fmla="*/ 956432 w 956431"/>
              <a:gd name="connsiteY1" fmla="*/ 0 h 650090"/>
              <a:gd name="connsiteX2" fmla="*/ 956432 w 956431"/>
              <a:gd name="connsiteY2" fmla="*/ 650091 h 650090"/>
              <a:gd name="connsiteX3" fmla="*/ 0 w 956431"/>
              <a:gd name="connsiteY3" fmla="*/ 650091 h 65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431" h="650090">
                <a:moveTo>
                  <a:pt x="0" y="0"/>
                </a:moveTo>
                <a:lnTo>
                  <a:pt x="956432" y="0"/>
                </a:lnTo>
                <a:lnTo>
                  <a:pt x="956432" y="650091"/>
                </a:lnTo>
                <a:lnTo>
                  <a:pt x="0" y="650091"/>
                </a:lnTo>
                <a:close/>
              </a:path>
            </a:pathLst>
          </a:custGeom>
          <a:solidFill>
            <a:srgbClr val="2C4B6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D62746-C6EC-D912-F3AF-46F32832A931}"/>
              </a:ext>
            </a:extLst>
          </p:cNvPr>
          <p:cNvSpPr/>
          <p:nvPr/>
        </p:nvSpPr>
        <p:spPr>
          <a:xfrm>
            <a:off x="-2321846" y="178933"/>
            <a:ext cx="2104424" cy="23319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KS4 Overview</a:t>
            </a:r>
          </a:p>
          <a:p>
            <a:pPr algn="ctr"/>
            <a:endParaRPr lang="en-GB" dirty="0">
              <a:solidFill>
                <a:srgbClr val="FF0000"/>
              </a:solidFill>
            </a:endParaRPr>
          </a:p>
          <a:p>
            <a:pPr algn="ctr"/>
            <a:r>
              <a:rPr lang="en-GB" dirty="0">
                <a:solidFill>
                  <a:srgbClr val="FF0000"/>
                </a:solidFill>
              </a:rPr>
              <a:t>United Learning Schools (and external) 2024-25 </a:t>
            </a:r>
          </a:p>
        </p:txBody>
      </p:sp>
      <p:sp>
        <p:nvSpPr>
          <p:cNvPr id="3" name="Title 7">
            <a:extLst>
              <a:ext uri="{FF2B5EF4-FFF2-40B4-BE49-F238E27FC236}">
                <a16:creationId xmlns:a16="http://schemas.microsoft.com/office/drawing/2014/main" id="{4D92A2C4-B7DD-1CDF-5DC7-30AA6EE52010}"/>
              </a:ext>
            </a:extLst>
          </p:cNvPr>
          <p:cNvSpPr txBox="1">
            <a:spLocks/>
          </p:cNvSpPr>
          <p:nvPr/>
        </p:nvSpPr>
        <p:spPr>
          <a:xfrm>
            <a:off x="88358" y="180109"/>
            <a:ext cx="5370334" cy="64553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n-US" sz="3200" b="1" spc="100" dirty="0">
                <a:effectLst/>
                <a:latin typeface="Abeezee" charset="0"/>
                <a:ea typeface="Calibri" panose="020F0502020204030204" pitchFamily="34" charset="0"/>
                <a:cs typeface="Abeezee" charset="0"/>
              </a:rPr>
              <a:t>KS4 Mathematics</a:t>
            </a:r>
            <a:endParaRPr lang="en-GB" sz="1400" dirty="0">
              <a:effectLst/>
              <a:latin typeface="ABeeZee" charset="0"/>
              <a:ea typeface="Calibri" panose="020F0502020204030204" pitchFamily="34" charset="0"/>
              <a:cs typeface="ABeeZee" charset="0"/>
            </a:endParaRPr>
          </a:p>
        </p:txBody>
      </p:sp>
      <p:pic>
        <p:nvPicPr>
          <p:cNvPr id="4" name="Picture 3" descr="A picture containing circle, font, graphics, screenshot&#10;&#10;Description automatically generated">
            <a:extLst>
              <a:ext uri="{FF2B5EF4-FFF2-40B4-BE49-F238E27FC236}">
                <a16:creationId xmlns:a16="http://schemas.microsoft.com/office/drawing/2014/main" id="{028A4DF4-F118-D8B8-9C97-20CB6E6C97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0504" y="187811"/>
            <a:ext cx="567110" cy="521953"/>
          </a:xfrm>
          <a:prstGeom prst="rect">
            <a:avLst/>
          </a:prstGeom>
        </p:spPr>
      </p:pic>
      <p:sp>
        <p:nvSpPr>
          <p:cNvPr id="5" name="Text Box 1">
            <a:extLst>
              <a:ext uri="{FF2B5EF4-FFF2-40B4-BE49-F238E27FC236}">
                <a16:creationId xmlns:a16="http://schemas.microsoft.com/office/drawing/2014/main" id="{B8D41A1A-3A32-05A8-8D43-E7AC9C103C11}"/>
              </a:ext>
            </a:extLst>
          </p:cNvPr>
          <p:cNvSpPr txBox="1">
            <a:spLocks/>
          </p:cNvSpPr>
          <p:nvPr/>
        </p:nvSpPr>
        <p:spPr>
          <a:xfrm>
            <a:off x="5026024" y="6576695"/>
            <a:ext cx="4872990" cy="281305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r">
              <a:lnSpc>
                <a:spcPct val="120000"/>
              </a:lnSpc>
              <a:spcAft>
                <a:spcPts val="1200"/>
              </a:spcAft>
            </a:pPr>
            <a:r>
              <a:rPr lang="en-GB" sz="1000" kern="1200" dirty="0">
                <a:solidFill>
                  <a:schemeClr val="tx2"/>
                </a:solidFill>
                <a:effectLst/>
                <a:latin typeface="Abeezee" pitchFamily="2" charset="0"/>
                <a:ea typeface="Calibri" panose="020F0502020204030204" pitchFamily="34" charset="0"/>
                <a:cs typeface="Abeezee" pitchFamily="2" charset="0"/>
              </a:rPr>
              <a:t>United Curriculum</a:t>
            </a:r>
            <a:endParaRPr lang="en-GB" sz="1100" dirty="0">
              <a:solidFill>
                <a:schemeClr val="tx2"/>
              </a:solidFill>
              <a:effectLst/>
              <a:latin typeface="Abeezee" pitchFamily="2" charset="0"/>
              <a:ea typeface="Calibri" panose="020F0502020204030204" pitchFamily="34" charset="0"/>
              <a:cs typeface="Abeezee" pitchFamily="2" charset="0"/>
            </a:endParaRPr>
          </a:p>
          <a:p>
            <a:pPr algn="r">
              <a:lnSpc>
                <a:spcPct val="120000"/>
              </a:lnSpc>
              <a:spcAft>
                <a:spcPts val="1200"/>
              </a:spcAft>
            </a:pPr>
            <a:r>
              <a:rPr lang="en-US" sz="1000" kern="1200" dirty="0">
                <a:solidFill>
                  <a:schemeClr val="tx2"/>
                </a:solidFill>
                <a:effectLst/>
                <a:latin typeface="Abeezee" pitchFamily="2" charset="0"/>
                <a:ea typeface="Calibri" panose="020F0502020204030204" pitchFamily="34" charset="0"/>
                <a:cs typeface="Abeezee" pitchFamily="2" charset="0"/>
              </a:rPr>
              <a:t> </a:t>
            </a:r>
            <a:endParaRPr lang="en-GB" sz="1100" dirty="0">
              <a:solidFill>
                <a:schemeClr val="tx2"/>
              </a:solidFill>
              <a:effectLst/>
              <a:latin typeface="Abeezee" pitchFamily="2" charset="0"/>
              <a:ea typeface="Calibri" panose="020F0502020204030204" pitchFamily="34" charset="0"/>
              <a:cs typeface="Abeezee" pitchFamily="2" charset="0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2D492BA4-E8E5-BA0D-17CE-FF1F05C96FB2}"/>
              </a:ext>
            </a:extLst>
          </p:cNvPr>
          <p:cNvSpPr/>
          <p:nvPr/>
        </p:nvSpPr>
        <p:spPr>
          <a:xfrm>
            <a:off x="3705972" y="5135430"/>
            <a:ext cx="991442" cy="925497"/>
          </a:xfrm>
          <a:custGeom>
            <a:avLst/>
            <a:gdLst>
              <a:gd name="connsiteX0" fmla="*/ 956552 w 991442"/>
              <a:gd name="connsiteY0" fmla="*/ 0 h 925497"/>
              <a:gd name="connsiteX1" fmla="*/ 0 w 991442"/>
              <a:gd name="connsiteY1" fmla="*/ 0 h 925497"/>
              <a:gd name="connsiteX2" fmla="*/ 0 w 991442"/>
              <a:gd name="connsiteY2" fmla="*/ 5156 h 925497"/>
              <a:gd name="connsiteX3" fmla="*/ 516284 w 991442"/>
              <a:gd name="connsiteY3" fmla="*/ 925498 h 925497"/>
              <a:gd name="connsiteX4" fmla="*/ 991442 w 991442"/>
              <a:gd name="connsiteY4" fmla="*/ 103353 h 925497"/>
              <a:gd name="connsiteX5" fmla="*/ 956552 w 991442"/>
              <a:gd name="connsiteY5" fmla="*/ 0 h 92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1442" h="925497">
                <a:moveTo>
                  <a:pt x="956552" y="0"/>
                </a:moveTo>
                <a:lnTo>
                  <a:pt x="0" y="0"/>
                </a:lnTo>
                <a:lnTo>
                  <a:pt x="0" y="5156"/>
                </a:lnTo>
                <a:cubicBezTo>
                  <a:pt x="0" y="389191"/>
                  <a:pt x="205027" y="727305"/>
                  <a:pt x="516284" y="925498"/>
                </a:cubicBezTo>
                <a:lnTo>
                  <a:pt x="991442" y="103353"/>
                </a:lnTo>
                <a:cubicBezTo>
                  <a:pt x="970220" y="73858"/>
                  <a:pt x="957631" y="38248"/>
                  <a:pt x="956552" y="0"/>
                </a:cubicBez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4C0172B-609A-4A45-46EB-2D2BB8034906}"/>
              </a:ext>
            </a:extLst>
          </p:cNvPr>
          <p:cNvSpPr/>
          <p:nvPr/>
        </p:nvSpPr>
        <p:spPr>
          <a:xfrm>
            <a:off x="4263261" y="5268038"/>
            <a:ext cx="1210976" cy="977893"/>
          </a:xfrm>
          <a:custGeom>
            <a:avLst/>
            <a:gdLst>
              <a:gd name="connsiteX0" fmla="*/ 600453 w 1210976"/>
              <a:gd name="connsiteY0" fmla="*/ 54554 h 977893"/>
              <a:gd name="connsiteX1" fmla="*/ 468444 w 1210976"/>
              <a:gd name="connsiteY1" fmla="*/ 7314 h 977893"/>
              <a:gd name="connsiteX2" fmla="*/ 0 w 1210976"/>
              <a:gd name="connsiteY2" fmla="*/ 817829 h 977893"/>
              <a:gd name="connsiteX3" fmla="*/ 600453 w 1210976"/>
              <a:gd name="connsiteY3" fmla="*/ 977893 h 977893"/>
              <a:gd name="connsiteX4" fmla="*/ 600453 w 1210976"/>
              <a:gd name="connsiteY4" fmla="*/ 977893 h 977893"/>
              <a:gd name="connsiteX5" fmla="*/ 1210977 w 1210976"/>
              <a:gd name="connsiteY5" fmla="*/ 811834 h 977893"/>
              <a:gd name="connsiteX6" fmla="*/ 740854 w 1210976"/>
              <a:gd name="connsiteY6" fmla="*/ 0 h 977893"/>
              <a:gd name="connsiteX7" fmla="*/ 600453 w 1210976"/>
              <a:gd name="connsiteY7" fmla="*/ 54554 h 977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0976" h="977893">
                <a:moveTo>
                  <a:pt x="600453" y="54554"/>
                </a:moveTo>
                <a:cubicBezTo>
                  <a:pt x="549855" y="54554"/>
                  <a:pt x="503814" y="36689"/>
                  <a:pt x="468444" y="7314"/>
                </a:cubicBezTo>
                <a:lnTo>
                  <a:pt x="0" y="817829"/>
                </a:lnTo>
                <a:cubicBezTo>
                  <a:pt x="175052" y="919383"/>
                  <a:pt x="380559" y="977893"/>
                  <a:pt x="600453" y="977893"/>
                </a:cubicBezTo>
                <a:lnTo>
                  <a:pt x="600453" y="977893"/>
                </a:lnTo>
                <a:cubicBezTo>
                  <a:pt x="824543" y="977893"/>
                  <a:pt x="1033766" y="916985"/>
                  <a:pt x="1210977" y="811834"/>
                </a:cubicBezTo>
                <a:lnTo>
                  <a:pt x="740854" y="0"/>
                </a:lnTo>
                <a:cubicBezTo>
                  <a:pt x="704525" y="33691"/>
                  <a:pt x="655127" y="54554"/>
                  <a:pt x="600453" y="54554"/>
                </a:cubicBez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3B8C16A-ACFA-FAA4-C287-3187BAA73078}"/>
              </a:ext>
            </a:extLst>
          </p:cNvPr>
          <p:cNvSpPr/>
          <p:nvPr/>
        </p:nvSpPr>
        <p:spPr>
          <a:xfrm>
            <a:off x="5036608" y="5131594"/>
            <a:ext cx="984967" cy="922980"/>
          </a:xfrm>
          <a:custGeom>
            <a:avLst/>
            <a:gdLst>
              <a:gd name="connsiteX0" fmla="*/ 120 w 984967"/>
              <a:gd name="connsiteY0" fmla="*/ 96878 h 922980"/>
              <a:gd name="connsiteX1" fmla="*/ 478516 w 984967"/>
              <a:gd name="connsiteY1" fmla="*/ 922980 h 922980"/>
              <a:gd name="connsiteX2" fmla="*/ 984967 w 984967"/>
              <a:gd name="connsiteY2" fmla="*/ 8992 h 922980"/>
              <a:gd name="connsiteX3" fmla="*/ 984967 w 984967"/>
              <a:gd name="connsiteY3" fmla="*/ 0 h 922980"/>
              <a:gd name="connsiteX4" fmla="*/ 28416 w 984967"/>
              <a:gd name="connsiteY4" fmla="*/ 0 h 922980"/>
              <a:gd name="connsiteX5" fmla="*/ 0 w 984967"/>
              <a:gd name="connsiteY5" fmla="*/ 96878 h 92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84967" h="922980">
                <a:moveTo>
                  <a:pt x="120" y="96878"/>
                </a:moveTo>
                <a:lnTo>
                  <a:pt x="478516" y="922980"/>
                </a:lnTo>
                <a:cubicBezTo>
                  <a:pt x="784257" y="724068"/>
                  <a:pt x="984967" y="388951"/>
                  <a:pt x="984967" y="8992"/>
                </a:cubicBezTo>
                <a:lnTo>
                  <a:pt x="984967" y="0"/>
                </a:lnTo>
                <a:lnTo>
                  <a:pt x="28416" y="0"/>
                </a:lnTo>
                <a:cubicBezTo>
                  <a:pt x="28176" y="35490"/>
                  <a:pt x="17745" y="68462"/>
                  <a:pt x="0" y="96878"/>
                </a:cubicBez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A3FAC28-3163-3C83-715A-78B70A6F408B}"/>
              </a:ext>
            </a:extLst>
          </p:cNvPr>
          <p:cNvSpPr/>
          <p:nvPr/>
        </p:nvSpPr>
        <p:spPr>
          <a:xfrm>
            <a:off x="6372998" y="1327569"/>
            <a:ext cx="1009906" cy="945041"/>
          </a:xfrm>
          <a:custGeom>
            <a:avLst/>
            <a:gdLst>
              <a:gd name="connsiteX0" fmla="*/ 1009787 w 1009906"/>
              <a:gd name="connsiteY0" fmla="*/ 934370 h 945041"/>
              <a:gd name="connsiteX1" fmla="*/ 670593 w 1009906"/>
              <a:gd name="connsiteY1" fmla="*/ 152751 h 945041"/>
              <a:gd name="connsiteX2" fmla="*/ 470722 w 1009906"/>
              <a:gd name="connsiteY2" fmla="*/ 0 h 945041"/>
              <a:gd name="connsiteX3" fmla="*/ 0 w 1009906"/>
              <a:gd name="connsiteY3" fmla="*/ 814472 h 945041"/>
              <a:gd name="connsiteX4" fmla="*/ 53595 w 1009906"/>
              <a:gd name="connsiteY4" fmla="*/ 944682 h 945041"/>
              <a:gd name="connsiteX5" fmla="*/ 53595 w 1009906"/>
              <a:gd name="connsiteY5" fmla="*/ 945041 h 945041"/>
              <a:gd name="connsiteX6" fmla="*/ 1009907 w 1009906"/>
              <a:gd name="connsiteY6" fmla="*/ 945041 h 945041"/>
              <a:gd name="connsiteX7" fmla="*/ 1009907 w 1009906"/>
              <a:gd name="connsiteY7" fmla="*/ 934370 h 945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9906" h="945041">
                <a:moveTo>
                  <a:pt x="1009787" y="934370"/>
                </a:moveTo>
                <a:cubicBezTo>
                  <a:pt x="1009787" y="629108"/>
                  <a:pt x="880176" y="352742"/>
                  <a:pt x="670593" y="152751"/>
                </a:cubicBezTo>
                <a:cubicBezTo>
                  <a:pt x="610164" y="95080"/>
                  <a:pt x="543141" y="43883"/>
                  <a:pt x="470722" y="0"/>
                </a:cubicBezTo>
                <a:lnTo>
                  <a:pt x="0" y="814472"/>
                </a:lnTo>
                <a:cubicBezTo>
                  <a:pt x="33092" y="848763"/>
                  <a:pt x="53595" y="894444"/>
                  <a:pt x="53595" y="944682"/>
                </a:cubicBezTo>
                <a:lnTo>
                  <a:pt x="53595" y="945041"/>
                </a:lnTo>
                <a:lnTo>
                  <a:pt x="1009907" y="945041"/>
                </a:lnTo>
                <a:lnTo>
                  <a:pt x="1009907" y="934370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1F01DB-4FEF-9EA5-BA91-7F7961FEE196}"/>
              </a:ext>
            </a:extLst>
          </p:cNvPr>
          <p:cNvSpPr/>
          <p:nvPr/>
        </p:nvSpPr>
        <p:spPr>
          <a:xfrm>
            <a:off x="6426593" y="5131474"/>
            <a:ext cx="991322" cy="927176"/>
          </a:xfrm>
          <a:custGeom>
            <a:avLst/>
            <a:gdLst>
              <a:gd name="connsiteX0" fmla="*/ 956551 w 991322"/>
              <a:gd name="connsiteY0" fmla="*/ 120 h 927176"/>
              <a:gd name="connsiteX1" fmla="*/ 0 w 991322"/>
              <a:gd name="connsiteY1" fmla="*/ 120 h 927176"/>
              <a:gd name="connsiteX2" fmla="*/ 0 w 991322"/>
              <a:gd name="connsiteY2" fmla="*/ 6954 h 927176"/>
              <a:gd name="connsiteX3" fmla="*/ 516164 w 991322"/>
              <a:gd name="connsiteY3" fmla="*/ 927177 h 927176"/>
              <a:gd name="connsiteX4" fmla="*/ 991322 w 991322"/>
              <a:gd name="connsiteY4" fmla="*/ 105031 h 927176"/>
              <a:gd name="connsiteX5" fmla="*/ 956431 w 991322"/>
              <a:gd name="connsiteY5" fmla="*/ 0 h 927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1322" h="927176">
                <a:moveTo>
                  <a:pt x="956551" y="120"/>
                </a:moveTo>
                <a:lnTo>
                  <a:pt x="0" y="120"/>
                </a:lnTo>
                <a:lnTo>
                  <a:pt x="0" y="6954"/>
                </a:lnTo>
                <a:cubicBezTo>
                  <a:pt x="0" y="390870"/>
                  <a:pt x="205026" y="729104"/>
                  <a:pt x="516164" y="927177"/>
                </a:cubicBezTo>
                <a:lnTo>
                  <a:pt x="991322" y="105031"/>
                </a:lnTo>
                <a:cubicBezTo>
                  <a:pt x="969860" y="75057"/>
                  <a:pt x="957151" y="38967"/>
                  <a:pt x="956431" y="0"/>
                </a:cubicBez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00AAE48-D477-D25F-784F-DD2509963782}"/>
              </a:ext>
            </a:extLst>
          </p:cNvPr>
          <p:cNvSpPr/>
          <p:nvPr/>
        </p:nvSpPr>
        <p:spPr>
          <a:xfrm>
            <a:off x="7755910" y="5131474"/>
            <a:ext cx="986286" cy="922140"/>
          </a:xfrm>
          <a:custGeom>
            <a:avLst/>
            <a:gdLst>
              <a:gd name="connsiteX0" fmla="*/ 0 w 986286"/>
              <a:gd name="connsiteY0" fmla="*/ 96998 h 922140"/>
              <a:gd name="connsiteX1" fmla="*/ 477916 w 986286"/>
              <a:gd name="connsiteY1" fmla="*/ 922141 h 922140"/>
              <a:gd name="connsiteX2" fmla="*/ 986287 w 986286"/>
              <a:gd name="connsiteY2" fmla="*/ 6834 h 922140"/>
              <a:gd name="connsiteX3" fmla="*/ 986287 w 986286"/>
              <a:gd name="connsiteY3" fmla="*/ 0 h 922140"/>
              <a:gd name="connsiteX4" fmla="*/ 29615 w 986286"/>
              <a:gd name="connsiteY4" fmla="*/ 0 h 922140"/>
              <a:gd name="connsiteX5" fmla="*/ 0 w 986286"/>
              <a:gd name="connsiteY5" fmla="*/ 96878 h 922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86286" h="922140">
                <a:moveTo>
                  <a:pt x="0" y="96998"/>
                </a:moveTo>
                <a:lnTo>
                  <a:pt x="477916" y="922141"/>
                </a:lnTo>
                <a:cubicBezTo>
                  <a:pt x="784737" y="723349"/>
                  <a:pt x="986287" y="387633"/>
                  <a:pt x="986287" y="6834"/>
                </a:cubicBezTo>
                <a:lnTo>
                  <a:pt x="986287" y="0"/>
                </a:lnTo>
                <a:lnTo>
                  <a:pt x="29615" y="0"/>
                </a:lnTo>
                <a:cubicBezTo>
                  <a:pt x="29015" y="35490"/>
                  <a:pt x="18225" y="68582"/>
                  <a:pt x="0" y="96878"/>
                </a:cubicBez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4CD161-38D6-238A-6135-A2CE5A9BF6E7}"/>
              </a:ext>
            </a:extLst>
          </p:cNvPr>
          <p:cNvSpPr/>
          <p:nvPr/>
        </p:nvSpPr>
        <p:spPr>
          <a:xfrm>
            <a:off x="5639698" y="1156473"/>
            <a:ext cx="1162417" cy="959668"/>
          </a:xfrm>
          <a:custGeom>
            <a:avLst/>
            <a:gdLst>
              <a:gd name="connsiteX0" fmla="*/ 585225 w 1162417"/>
              <a:gd name="connsiteY0" fmla="*/ 120 h 959668"/>
              <a:gd name="connsiteX1" fmla="*/ 0 w 1162417"/>
              <a:gd name="connsiteY1" fmla="*/ 151552 h 959668"/>
              <a:gd name="connsiteX2" fmla="*/ 467964 w 1162417"/>
              <a:gd name="connsiteY2" fmla="*/ 959669 h 959668"/>
              <a:gd name="connsiteX3" fmla="*/ 585345 w 1162417"/>
              <a:gd name="connsiteY3" fmla="*/ 923459 h 959668"/>
              <a:gd name="connsiteX4" fmla="*/ 695532 w 1162417"/>
              <a:gd name="connsiteY4" fmla="*/ 954873 h 959668"/>
              <a:gd name="connsiteX5" fmla="*/ 1162417 w 1162417"/>
              <a:gd name="connsiteY5" fmla="*/ 146996 h 959668"/>
              <a:gd name="connsiteX6" fmla="*/ 585225 w 1162417"/>
              <a:gd name="connsiteY6" fmla="*/ 0 h 959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2417" h="959668">
                <a:moveTo>
                  <a:pt x="585225" y="120"/>
                </a:moveTo>
                <a:cubicBezTo>
                  <a:pt x="371686" y="120"/>
                  <a:pt x="171695" y="55393"/>
                  <a:pt x="0" y="151552"/>
                </a:cubicBezTo>
                <a:lnTo>
                  <a:pt x="467964" y="959669"/>
                </a:lnTo>
                <a:cubicBezTo>
                  <a:pt x="501056" y="937008"/>
                  <a:pt x="541462" y="923459"/>
                  <a:pt x="585345" y="923459"/>
                </a:cubicBezTo>
                <a:cubicBezTo>
                  <a:pt x="625991" y="923459"/>
                  <a:pt x="663879" y="935090"/>
                  <a:pt x="695532" y="954873"/>
                </a:cubicBezTo>
                <a:lnTo>
                  <a:pt x="1162417" y="146996"/>
                </a:lnTo>
                <a:cubicBezTo>
                  <a:pt x="992521" y="53475"/>
                  <a:pt x="795288" y="0"/>
                  <a:pt x="585225" y="0"/>
                </a:cubicBez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19F9A4B-34CD-AA7E-23F7-656D9A07923D}"/>
              </a:ext>
            </a:extLst>
          </p:cNvPr>
          <p:cNvSpPr/>
          <p:nvPr/>
        </p:nvSpPr>
        <p:spPr>
          <a:xfrm>
            <a:off x="6983762" y="5267439"/>
            <a:ext cx="1209178" cy="976334"/>
          </a:xfrm>
          <a:custGeom>
            <a:avLst/>
            <a:gdLst>
              <a:gd name="connsiteX0" fmla="*/ 600573 w 1209178"/>
              <a:gd name="connsiteY0" fmla="*/ 52995 h 976334"/>
              <a:gd name="connsiteX1" fmla="*/ 468444 w 1209178"/>
              <a:gd name="connsiteY1" fmla="*/ 5635 h 976334"/>
              <a:gd name="connsiteX2" fmla="*/ 0 w 1209178"/>
              <a:gd name="connsiteY2" fmla="*/ 816150 h 976334"/>
              <a:gd name="connsiteX3" fmla="*/ 600573 w 1209178"/>
              <a:gd name="connsiteY3" fmla="*/ 976335 h 976334"/>
              <a:gd name="connsiteX4" fmla="*/ 600693 w 1209178"/>
              <a:gd name="connsiteY4" fmla="*/ 976335 h 976334"/>
              <a:gd name="connsiteX5" fmla="*/ 1209179 w 1209178"/>
              <a:gd name="connsiteY5" fmla="*/ 811474 h 976334"/>
              <a:gd name="connsiteX6" fmla="*/ 739176 w 1209178"/>
              <a:gd name="connsiteY6" fmla="*/ 0 h 976334"/>
              <a:gd name="connsiteX7" fmla="*/ 600453 w 1209178"/>
              <a:gd name="connsiteY7" fmla="*/ 53115 h 97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09178" h="976334">
                <a:moveTo>
                  <a:pt x="600573" y="52995"/>
                </a:moveTo>
                <a:cubicBezTo>
                  <a:pt x="549975" y="52995"/>
                  <a:pt x="503934" y="35010"/>
                  <a:pt x="468444" y="5635"/>
                </a:cubicBezTo>
                <a:lnTo>
                  <a:pt x="0" y="816150"/>
                </a:lnTo>
                <a:cubicBezTo>
                  <a:pt x="175052" y="917824"/>
                  <a:pt x="380678" y="976335"/>
                  <a:pt x="600573" y="976335"/>
                </a:cubicBezTo>
                <a:lnTo>
                  <a:pt x="600693" y="976335"/>
                </a:lnTo>
                <a:cubicBezTo>
                  <a:pt x="823944" y="976335"/>
                  <a:pt x="1032447" y="915906"/>
                  <a:pt x="1209179" y="811474"/>
                </a:cubicBezTo>
                <a:lnTo>
                  <a:pt x="739176" y="0"/>
                </a:lnTo>
                <a:cubicBezTo>
                  <a:pt x="703086" y="32852"/>
                  <a:pt x="654287" y="53115"/>
                  <a:pt x="600453" y="53115"/>
                </a:cubicBez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5C8F220-EE7F-9DB3-307A-E5032AC0E219}"/>
              </a:ext>
            </a:extLst>
          </p:cNvPr>
          <p:cNvSpPr/>
          <p:nvPr/>
        </p:nvSpPr>
        <p:spPr>
          <a:xfrm>
            <a:off x="5067182" y="1332245"/>
            <a:ext cx="1003791" cy="940365"/>
          </a:xfrm>
          <a:custGeom>
            <a:avLst/>
            <a:gdLst>
              <a:gd name="connsiteX0" fmla="*/ 0 w 1003791"/>
              <a:gd name="connsiteY0" fmla="*/ 929694 h 940365"/>
              <a:gd name="connsiteX1" fmla="*/ 0 w 1003791"/>
              <a:gd name="connsiteY1" fmla="*/ 940365 h 940365"/>
              <a:gd name="connsiteX2" fmla="*/ 956432 w 1003791"/>
              <a:gd name="connsiteY2" fmla="*/ 940365 h 940365"/>
              <a:gd name="connsiteX3" fmla="*/ 956432 w 1003791"/>
              <a:gd name="connsiteY3" fmla="*/ 940006 h 940365"/>
              <a:gd name="connsiteX4" fmla="*/ 1003792 w 1003791"/>
              <a:gd name="connsiteY4" fmla="*/ 816150 h 940365"/>
              <a:gd name="connsiteX5" fmla="*/ 531151 w 1003791"/>
              <a:gd name="connsiteY5" fmla="*/ 0 h 940365"/>
              <a:gd name="connsiteX6" fmla="*/ 0 w 1003791"/>
              <a:gd name="connsiteY6" fmla="*/ 929694 h 940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3791" h="940365">
                <a:moveTo>
                  <a:pt x="0" y="929694"/>
                </a:moveTo>
                <a:lnTo>
                  <a:pt x="0" y="940365"/>
                </a:lnTo>
                <a:lnTo>
                  <a:pt x="956432" y="940365"/>
                </a:lnTo>
                <a:lnTo>
                  <a:pt x="956432" y="940006"/>
                </a:lnTo>
                <a:cubicBezTo>
                  <a:pt x="956432" y="892765"/>
                  <a:pt x="974296" y="849722"/>
                  <a:pt x="1003792" y="816150"/>
                </a:cubicBezTo>
                <a:lnTo>
                  <a:pt x="531151" y="0"/>
                </a:lnTo>
                <a:cubicBezTo>
                  <a:pt x="211621" y="196754"/>
                  <a:pt x="0" y="539544"/>
                  <a:pt x="0" y="929694"/>
                </a:cubicBez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4445A2C-AA8B-0928-0919-A8DBA66B94F4}"/>
              </a:ext>
            </a:extLst>
          </p:cNvPr>
          <p:cNvSpPr/>
          <p:nvPr/>
        </p:nvSpPr>
        <p:spPr>
          <a:xfrm>
            <a:off x="984513" y="5135430"/>
            <a:ext cx="989523" cy="920102"/>
          </a:xfrm>
          <a:custGeom>
            <a:avLst/>
            <a:gdLst>
              <a:gd name="connsiteX0" fmla="*/ 956791 w 989523"/>
              <a:gd name="connsiteY0" fmla="*/ 0 h 920102"/>
              <a:gd name="connsiteX1" fmla="*/ 0 w 989523"/>
              <a:gd name="connsiteY1" fmla="*/ 0 h 920102"/>
              <a:gd name="connsiteX2" fmla="*/ 0 w 989523"/>
              <a:gd name="connsiteY2" fmla="*/ 1439 h 920102"/>
              <a:gd name="connsiteX3" fmla="*/ 513646 w 989523"/>
              <a:gd name="connsiteY3" fmla="*/ 920102 h 920102"/>
              <a:gd name="connsiteX4" fmla="*/ 989524 w 989523"/>
              <a:gd name="connsiteY4" fmla="*/ 96878 h 920102"/>
              <a:gd name="connsiteX5" fmla="*/ 956791 w 989523"/>
              <a:gd name="connsiteY5" fmla="*/ 0 h 920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89523" h="920102">
                <a:moveTo>
                  <a:pt x="956791" y="0"/>
                </a:moveTo>
                <a:lnTo>
                  <a:pt x="0" y="0"/>
                </a:lnTo>
                <a:lnTo>
                  <a:pt x="0" y="1439"/>
                </a:lnTo>
                <a:cubicBezTo>
                  <a:pt x="0" y="384395"/>
                  <a:pt x="203948" y="721670"/>
                  <a:pt x="513646" y="920102"/>
                </a:cubicBezTo>
                <a:lnTo>
                  <a:pt x="989524" y="96878"/>
                </a:lnTo>
                <a:cubicBezTo>
                  <a:pt x="970220" y="68822"/>
                  <a:pt x="958470" y="35730"/>
                  <a:pt x="956791" y="0"/>
                </a:cubicBez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80866AA-9F6B-278A-6030-FA96196BDCB3}"/>
              </a:ext>
            </a:extLst>
          </p:cNvPr>
          <p:cNvSpPr/>
          <p:nvPr/>
        </p:nvSpPr>
        <p:spPr>
          <a:xfrm>
            <a:off x="1539044" y="5268997"/>
            <a:ext cx="1207739" cy="973457"/>
          </a:xfrm>
          <a:custGeom>
            <a:avLst/>
            <a:gdLst>
              <a:gd name="connsiteX0" fmla="*/ 603210 w 1207739"/>
              <a:gd name="connsiteY0" fmla="*/ 49998 h 973457"/>
              <a:gd name="connsiteX1" fmla="*/ 468804 w 1207739"/>
              <a:gd name="connsiteY1" fmla="*/ 719 h 973457"/>
              <a:gd name="connsiteX2" fmla="*/ 0 w 1207739"/>
              <a:gd name="connsiteY2" fmla="*/ 811714 h 973457"/>
              <a:gd name="connsiteX3" fmla="*/ 603090 w 1207739"/>
              <a:gd name="connsiteY3" fmla="*/ 973457 h 973457"/>
              <a:gd name="connsiteX4" fmla="*/ 603090 w 1207739"/>
              <a:gd name="connsiteY4" fmla="*/ 973457 h 973457"/>
              <a:gd name="connsiteX5" fmla="*/ 1207739 w 1207739"/>
              <a:gd name="connsiteY5" fmla="*/ 810875 h 973457"/>
              <a:gd name="connsiteX6" fmla="*/ 738216 w 1207739"/>
              <a:gd name="connsiteY6" fmla="*/ 0 h 973457"/>
              <a:gd name="connsiteX7" fmla="*/ 602970 w 1207739"/>
              <a:gd name="connsiteY7" fmla="*/ 50118 h 97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07739" h="973457">
                <a:moveTo>
                  <a:pt x="603210" y="49998"/>
                </a:moveTo>
                <a:cubicBezTo>
                  <a:pt x="551534" y="49998"/>
                  <a:pt x="504534" y="31294"/>
                  <a:pt x="468804" y="719"/>
                </a:cubicBezTo>
                <a:lnTo>
                  <a:pt x="0" y="811714"/>
                </a:lnTo>
                <a:cubicBezTo>
                  <a:pt x="175652" y="914227"/>
                  <a:pt x="382117" y="973457"/>
                  <a:pt x="603090" y="973457"/>
                </a:cubicBezTo>
                <a:lnTo>
                  <a:pt x="603090" y="973457"/>
                </a:lnTo>
                <a:cubicBezTo>
                  <a:pt x="824663" y="973457"/>
                  <a:pt x="1031728" y="913988"/>
                  <a:pt x="1207739" y="810875"/>
                </a:cubicBezTo>
                <a:lnTo>
                  <a:pt x="738216" y="0"/>
                </a:lnTo>
                <a:cubicBezTo>
                  <a:pt x="702486" y="31054"/>
                  <a:pt x="655126" y="50118"/>
                  <a:pt x="602970" y="50118"/>
                </a:cubicBez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3C3CC3D-C1CE-1090-C284-80CE1327402D}"/>
              </a:ext>
            </a:extLst>
          </p:cNvPr>
          <p:cNvSpPr/>
          <p:nvPr/>
        </p:nvSpPr>
        <p:spPr>
          <a:xfrm>
            <a:off x="2920396" y="1152877"/>
            <a:ext cx="1165534" cy="958230"/>
          </a:xfrm>
          <a:custGeom>
            <a:avLst/>
            <a:gdLst>
              <a:gd name="connsiteX0" fmla="*/ 583067 w 1165534"/>
              <a:gd name="connsiteY0" fmla="*/ 0 h 958230"/>
              <a:gd name="connsiteX1" fmla="*/ 0 w 1165534"/>
              <a:gd name="connsiteY1" fmla="*/ 150353 h 958230"/>
              <a:gd name="connsiteX2" fmla="*/ 467844 w 1165534"/>
              <a:gd name="connsiteY2" fmla="*/ 958230 h 958230"/>
              <a:gd name="connsiteX3" fmla="*/ 583187 w 1165534"/>
              <a:gd name="connsiteY3" fmla="*/ 923459 h 958230"/>
              <a:gd name="connsiteX4" fmla="*/ 698410 w 1165534"/>
              <a:gd name="connsiteY4" fmla="*/ 958230 h 958230"/>
              <a:gd name="connsiteX5" fmla="*/ 1165535 w 1165534"/>
              <a:gd name="connsiteY5" fmla="*/ 149993 h 958230"/>
              <a:gd name="connsiteX6" fmla="*/ 583067 w 1165534"/>
              <a:gd name="connsiteY6" fmla="*/ 0 h 95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5534" h="958230">
                <a:moveTo>
                  <a:pt x="583067" y="0"/>
                </a:moveTo>
                <a:cubicBezTo>
                  <a:pt x="370367" y="0"/>
                  <a:pt x="171215" y="54794"/>
                  <a:pt x="0" y="150353"/>
                </a:cubicBezTo>
                <a:lnTo>
                  <a:pt x="467844" y="958230"/>
                </a:lnTo>
                <a:cubicBezTo>
                  <a:pt x="500577" y="936409"/>
                  <a:pt x="540263" y="923459"/>
                  <a:pt x="583187" y="923459"/>
                </a:cubicBezTo>
                <a:cubicBezTo>
                  <a:pt x="626111" y="923459"/>
                  <a:pt x="665797" y="936409"/>
                  <a:pt x="698410" y="958230"/>
                </a:cubicBezTo>
                <a:lnTo>
                  <a:pt x="1165535" y="149993"/>
                </a:lnTo>
                <a:cubicBezTo>
                  <a:pt x="994439" y="54674"/>
                  <a:pt x="795408" y="0"/>
                  <a:pt x="583067" y="0"/>
                </a:cubicBez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9D2FB2E-87C9-6F1C-F827-32CE3C866954}"/>
              </a:ext>
            </a:extLst>
          </p:cNvPr>
          <p:cNvSpPr/>
          <p:nvPr/>
        </p:nvSpPr>
        <p:spPr>
          <a:xfrm>
            <a:off x="2311071" y="5135430"/>
            <a:ext cx="989044" cy="919143"/>
          </a:xfrm>
          <a:custGeom>
            <a:avLst/>
            <a:gdLst>
              <a:gd name="connsiteX0" fmla="*/ 0 w 989044"/>
              <a:gd name="connsiteY0" fmla="*/ 95799 h 919143"/>
              <a:gd name="connsiteX1" fmla="*/ 476837 w 989044"/>
              <a:gd name="connsiteY1" fmla="*/ 919143 h 919143"/>
              <a:gd name="connsiteX2" fmla="*/ 989044 w 989044"/>
              <a:gd name="connsiteY2" fmla="*/ 1439 h 919143"/>
              <a:gd name="connsiteX3" fmla="*/ 989044 w 989044"/>
              <a:gd name="connsiteY3" fmla="*/ 0 h 919143"/>
              <a:gd name="connsiteX4" fmla="*/ 32133 w 989044"/>
              <a:gd name="connsiteY4" fmla="*/ 0 h 919143"/>
              <a:gd name="connsiteX5" fmla="*/ 0 w 989044"/>
              <a:gd name="connsiteY5" fmla="*/ 95799 h 91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89044" h="919143">
                <a:moveTo>
                  <a:pt x="0" y="95799"/>
                </a:moveTo>
                <a:lnTo>
                  <a:pt x="476837" y="919143"/>
                </a:lnTo>
                <a:cubicBezTo>
                  <a:pt x="785816" y="720591"/>
                  <a:pt x="989044" y="383676"/>
                  <a:pt x="989044" y="1439"/>
                </a:cubicBezTo>
                <a:lnTo>
                  <a:pt x="989044" y="0"/>
                </a:lnTo>
                <a:lnTo>
                  <a:pt x="32133" y="0"/>
                </a:lnTo>
                <a:cubicBezTo>
                  <a:pt x="30454" y="35250"/>
                  <a:pt x="18944" y="67982"/>
                  <a:pt x="0" y="95799"/>
                </a:cubicBez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27ACDFC-181F-1F90-BDFB-4A90DA66B452}"/>
              </a:ext>
            </a:extLst>
          </p:cNvPr>
          <p:cNvSpPr/>
          <p:nvPr/>
        </p:nvSpPr>
        <p:spPr>
          <a:xfrm>
            <a:off x="3655855" y="1326969"/>
            <a:ext cx="1005470" cy="945520"/>
          </a:xfrm>
          <a:custGeom>
            <a:avLst/>
            <a:gdLst>
              <a:gd name="connsiteX0" fmla="*/ 1005470 w 1005470"/>
              <a:gd name="connsiteY0" fmla="*/ 931253 h 945520"/>
              <a:gd name="connsiteX1" fmla="*/ 666277 w 1005470"/>
              <a:gd name="connsiteY1" fmla="*/ 149634 h 945520"/>
              <a:gd name="connsiteX2" fmla="*/ 471561 w 1005470"/>
              <a:gd name="connsiteY2" fmla="*/ 0 h 945520"/>
              <a:gd name="connsiteX3" fmla="*/ 0 w 1005470"/>
              <a:gd name="connsiteY3" fmla="*/ 815910 h 945520"/>
              <a:gd name="connsiteX4" fmla="*/ 49158 w 1005470"/>
              <a:gd name="connsiteY4" fmla="*/ 941564 h 945520"/>
              <a:gd name="connsiteX5" fmla="*/ 49158 w 1005470"/>
              <a:gd name="connsiteY5" fmla="*/ 945521 h 945520"/>
              <a:gd name="connsiteX6" fmla="*/ 1005470 w 1005470"/>
              <a:gd name="connsiteY6" fmla="*/ 945521 h 945520"/>
              <a:gd name="connsiteX7" fmla="*/ 1005470 w 1005470"/>
              <a:gd name="connsiteY7" fmla="*/ 931253 h 945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5470" h="945520">
                <a:moveTo>
                  <a:pt x="1005470" y="931253"/>
                </a:moveTo>
                <a:cubicBezTo>
                  <a:pt x="1005470" y="625991"/>
                  <a:pt x="875860" y="349625"/>
                  <a:pt x="666277" y="149634"/>
                </a:cubicBezTo>
                <a:cubicBezTo>
                  <a:pt x="607287" y="93401"/>
                  <a:pt x="542062" y="43164"/>
                  <a:pt x="471561" y="0"/>
                </a:cubicBezTo>
                <a:lnTo>
                  <a:pt x="0" y="815910"/>
                </a:lnTo>
                <a:cubicBezTo>
                  <a:pt x="30574" y="849602"/>
                  <a:pt x="49158" y="893485"/>
                  <a:pt x="49158" y="941564"/>
                </a:cubicBezTo>
                <a:lnTo>
                  <a:pt x="49158" y="945521"/>
                </a:lnTo>
                <a:lnTo>
                  <a:pt x="1005470" y="945521"/>
                </a:lnTo>
                <a:lnTo>
                  <a:pt x="1005470" y="931253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A849BBE-C8D4-80A2-21E2-67A2A2CE8FEF}"/>
              </a:ext>
            </a:extLst>
          </p:cNvPr>
          <p:cNvSpPr/>
          <p:nvPr/>
        </p:nvSpPr>
        <p:spPr>
          <a:xfrm>
            <a:off x="2345722" y="1327329"/>
            <a:ext cx="1005590" cy="945161"/>
          </a:xfrm>
          <a:custGeom>
            <a:avLst/>
            <a:gdLst>
              <a:gd name="connsiteX0" fmla="*/ 0 w 1005590"/>
              <a:gd name="connsiteY0" fmla="*/ 930893 h 945161"/>
              <a:gd name="connsiteX1" fmla="*/ 0 w 1005590"/>
              <a:gd name="connsiteY1" fmla="*/ 945161 h 945161"/>
              <a:gd name="connsiteX2" fmla="*/ 956432 w 1005590"/>
              <a:gd name="connsiteY2" fmla="*/ 945161 h 945161"/>
              <a:gd name="connsiteX3" fmla="*/ 956432 w 1005590"/>
              <a:gd name="connsiteY3" fmla="*/ 941205 h 945161"/>
              <a:gd name="connsiteX4" fmla="*/ 1005590 w 1005590"/>
              <a:gd name="connsiteY4" fmla="*/ 815551 h 945161"/>
              <a:gd name="connsiteX5" fmla="*/ 533189 w 1005590"/>
              <a:gd name="connsiteY5" fmla="*/ 0 h 945161"/>
              <a:gd name="connsiteX6" fmla="*/ 0 w 1005590"/>
              <a:gd name="connsiteY6" fmla="*/ 930893 h 945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5590" h="945161">
                <a:moveTo>
                  <a:pt x="0" y="930893"/>
                </a:moveTo>
                <a:lnTo>
                  <a:pt x="0" y="945161"/>
                </a:lnTo>
                <a:lnTo>
                  <a:pt x="956432" y="945161"/>
                </a:lnTo>
                <a:lnTo>
                  <a:pt x="956432" y="941205"/>
                </a:lnTo>
                <a:cubicBezTo>
                  <a:pt x="956432" y="893125"/>
                  <a:pt x="975016" y="849242"/>
                  <a:pt x="1005590" y="815551"/>
                </a:cubicBezTo>
                <a:lnTo>
                  <a:pt x="533189" y="0"/>
                </a:lnTo>
                <a:cubicBezTo>
                  <a:pt x="212460" y="196514"/>
                  <a:pt x="0" y="540024"/>
                  <a:pt x="0" y="930893"/>
                </a:cubicBez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AD9B0BE-F6DC-A939-C8DD-31C741A6D3AA}"/>
              </a:ext>
            </a:extLst>
          </p:cNvPr>
          <p:cNvSpPr/>
          <p:nvPr/>
        </p:nvSpPr>
        <p:spPr>
          <a:xfrm>
            <a:off x="6420478" y="5083634"/>
            <a:ext cx="6114" cy="47959"/>
          </a:xfrm>
          <a:custGeom>
            <a:avLst/>
            <a:gdLst>
              <a:gd name="connsiteX0" fmla="*/ 0 w 6114"/>
              <a:gd name="connsiteY0" fmla="*/ 0 h 47959"/>
              <a:gd name="connsiteX1" fmla="*/ 6115 w 6114"/>
              <a:gd name="connsiteY1" fmla="*/ 0 h 47959"/>
              <a:gd name="connsiteX2" fmla="*/ 6115 w 6114"/>
              <a:gd name="connsiteY2" fmla="*/ 47959 h 47959"/>
              <a:gd name="connsiteX3" fmla="*/ 0 w 6114"/>
              <a:gd name="connsiteY3" fmla="*/ 47959 h 4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14" h="47959">
                <a:moveTo>
                  <a:pt x="0" y="0"/>
                </a:moveTo>
                <a:lnTo>
                  <a:pt x="6115" y="0"/>
                </a:lnTo>
                <a:lnTo>
                  <a:pt x="6115" y="47959"/>
                </a:lnTo>
                <a:lnTo>
                  <a:pt x="0" y="47959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9F5FDA8-5898-7273-7688-E4E7DC1BAB99}"/>
              </a:ext>
            </a:extLst>
          </p:cNvPr>
          <p:cNvSpPr/>
          <p:nvPr/>
        </p:nvSpPr>
        <p:spPr>
          <a:xfrm>
            <a:off x="3702855" y="5087471"/>
            <a:ext cx="3117" cy="47959"/>
          </a:xfrm>
          <a:custGeom>
            <a:avLst/>
            <a:gdLst>
              <a:gd name="connsiteX0" fmla="*/ 0 w 3117"/>
              <a:gd name="connsiteY0" fmla="*/ 0 h 47959"/>
              <a:gd name="connsiteX1" fmla="*/ 3117 w 3117"/>
              <a:gd name="connsiteY1" fmla="*/ 0 h 47959"/>
              <a:gd name="connsiteX2" fmla="*/ 3117 w 3117"/>
              <a:gd name="connsiteY2" fmla="*/ 47960 h 47959"/>
              <a:gd name="connsiteX3" fmla="*/ 0 w 3117"/>
              <a:gd name="connsiteY3" fmla="*/ 47960 h 4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17" h="47959">
                <a:moveTo>
                  <a:pt x="0" y="0"/>
                </a:moveTo>
                <a:lnTo>
                  <a:pt x="3117" y="0"/>
                </a:lnTo>
                <a:lnTo>
                  <a:pt x="3117" y="47960"/>
                </a:lnTo>
                <a:lnTo>
                  <a:pt x="0" y="47960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6A9EB005-75DA-02F7-30C7-F638F1AC28CD}"/>
              </a:ext>
            </a:extLst>
          </p:cNvPr>
          <p:cNvSpPr/>
          <p:nvPr/>
        </p:nvSpPr>
        <p:spPr>
          <a:xfrm>
            <a:off x="7788098" y="3183240"/>
            <a:ext cx="957630" cy="493502"/>
          </a:xfrm>
          <a:custGeom>
            <a:avLst/>
            <a:gdLst>
              <a:gd name="connsiteX0" fmla="*/ 957631 w 957630"/>
              <a:gd name="connsiteY0" fmla="*/ 179248 h 493502"/>
              <a:gd name="connsiteX1" fmla="*/ 956432 w 957630"/>
              <a:gd name="connsiteY1" fmla="*/ 179248 h 493502"/>
              <a:gd name="connsiteX2" fmla="*/ 956432 w 957630"/>
              <a:gd name="connsiteY2" fmla="*/ 493503 h 493502"/>
              <a:gd name="connsiteX3" fmla="*/ 0 w 957630"/>
              <a:gd name="connsiteY3" fmla="*/ 493503 h 493502"/>
              <a:gd name="connsiteX4" fmla="*/ 0 w 957630"/>
              <a:gd name="connsiteY4" fmla="*/ 0 h 493502"/>
              <a:gd name="connsiteX5" fmla="*/ 957631 w 957630"/>
              <a:gd name="connsiteY5" fmla="*/ 0 h 493502"/>
              <a:gd name="connsiteX6" fmla="*/ 957631 w 957630"/>
              <a:gd name="connsiteY6" fmla="*/ 179248 h 49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7630" h="493502">
                <a:moveTo>
                  <a:pt x="957631" y="179248"/>
                </a:moveTo>
                <a:lnTo>
                  <a:pt x="956432" y="179248"/>
                </a:lnTo>
                <a:lnTo>
                  <a:pt x="956432" y="493503"/>
                </a:lnTo>
                <a:lnTo>
                  <a:pt x="0" y="493503"/>
                </a:lnTo>
                <a:lnTo>
                  <a:pt x="0" y="0"/>
                </a:lnTo>
                <a:lnTo>
                  <a:pt x="957631" y="0"/>
                </a:lnTo>
                <a:lnTo>
                  <a:pt x="957631" y="179248"/>
                </a:lnTo>
                <a:close/>
              </a:path>
            </a:pathLst>
          </a:custGeom>
          <a:solidFill>
            <a:srgbClr val="2C4B6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45E55C04-DD4E-B500-D0B0-E6978677ABAA}"/>
              </a:ext>
            </a:extLst>
          </p:cNvPr>
          <p:cNvSpPr/>
          <p:nvPr/>
        </p:nvSpPr>
        <p:spPr>
          <a:xfrm>
            <a:off x="7788817" y="3025814"/>
            <a:ext cx="956191" cy="157306"/>
          </a:xfrm>
          <a:custGeom>
            <a:avLst/>
            <a:gdLst>
              <a:gd name="connsiteX0" fmla="*/ 0 w 956191"/>
              <a:gd name="connsiteY0" fmla="*/ 157307 h 157306"/>
              <a:gd name="connsiteX1" fmla="*/ 956192 w 956191"/>
              <a:gd name="connsiteY1" fmla="*/ 157307 h 157306"/>
              <a:gd name="connsiteX2" fmla="*/ 475278 w 956191"/>
              <a:gd name="connsiteY2" fmla="*/ 0 h 157306"/>
              <a:gd name="connsiteX3" fmla="*/ 0 w 956191"/>
              <a:gd name="connsiteY3" fmla="*/ 157307 h 157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191" h="157306">
                <a:moveTo>
                  <a:pt x="0" y="157307"/>
                </a:moveTo>
                <a:lnTo>
                  <a:pt x="956192" y="157307"/>
                </a:lnTo>
                <a:lnTo>
                  <a:pt x="475278" y="0"/>
                </a:lnTo>
                <a:lnTo>
                  <a:pt x="0" y="157307"/>
                </a:lnTo>
                <a:close/>
              </a:path>
            </a:pathLst>
          </a:custGeom>
          <a:solidFill>
            <a:srgbClr val="2C4B6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0F786A8-D9C6-A11B-EA6E-8E27FE2AEF33}"/>
              </a:ext>
            </a:extLst>
          </p:cNvPr>
          <p:cNvSpPr/>
          <p:nvPr/>
        </p:nvSpPr>
        <p:spPr>
          <a:xfrm>
            <a:off x="3700577" y="3025454"/>
            <a:ext cx="956431" cy="651649"/>
          </a:xfrm>
          <a:custGeom>
            <a:avLst/>
            <a:gdLst>
              <a:gd name="connsiteX0" fmla="*/ 0 w 956431"/>
              <a:gd name="connsiteY0" fmla="*/ 0 h 651649"/>
              <a:gd name="connsiteX1" fmla="*/ 956432 w 956431"/>
              <a:gd name="connsiteY1" fmla="*/ 0 h 651649"/>
              <a:gd name="connsiteX2" fmla="*/ 956432 w 956431"/>
              <a:gd name="connsiteY2" fmla="*/ 651649 h 651649"/>
              <a:gd name="connsiteX3" fmla="*/ 0 w 956431"/>
              <a:gd name="connsiteY3" fmla="*/ 651649 h 651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431" h="651649">
                <a:moveTo>
                  <a:pt x="0" y="0"/>
                </a:moveTo>
                <a:lnTo>
                  <a:pt x="956432" y="0"/>
                </a:lnTo>
                <a:lnTo>
                  <a:pt x="956432" y="651649"/>
                </a:lnTo>
                <a:lnTo>
                  <a:pt x="0" y="651649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34F7A880-BB53-8B27-0D76-19B997D3B480}"/>
              </a:ext>
            </a:extLst>
          </p:cNvPr>
          <p:cNvSpPr/>
          <p:nvPr/>
        </p:nvSpPr>
        <p:spPr>
          <a:xfrm>
            <a:off x="3700577" y="3729379"/>
            <a:ext cx="957630" cy="650090"/>
          </a:xfrm>
          <a:custGeom>
            <a:avLst/>
            <a:gdLst>
              <a:gd name="connsiteX0" fmla="*/ 957631 w 957630"/>
              <a:gd name="connsiteY0" fmla="*/ 413890 h 650090"/>
              <a:gd name="connsiteX1" fmla="*/ 956432 w 957630"/>
              <a:gd name="connsiteY1" fmla="*/ 413890 h 650090"/>
              <a:gd name="connsiteX2" fmla="*/ 956432 w 957630"/>
              <a:gd name="connsiteY2" fmla="*/ 0 h 650090"/>
              <a:gd name="connsiteX3" fmla="*/ 0 w 957630"/>
              <a:gd name="connsiteY3" fmla="*/ 0 h 650090"/>
              <a:gd name="connsiteX4" fmla="*/ 0 w 957630"/>
              <a:gd name="connsiteY4" fmla="*/ 650090 h 650090"/>
              <a:gd name="connsiteX5" fmla="*/ 957631 w 957630"/>
              <a:gd name="connsiteY5" fmla="*/ 650090 h 650090"/>
              <a:gd name="connsiteX6" fmla="*/ 957631 w 957630"/>
              <a:gd name="connsiteY6" fmla="*/ 413890 h 65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7630" h="650090">
                <a:moveTo>
                  <a:pt x="957631" y="413890"/>
                </a:moveTo>
                <a:lnTo>
                  <a:pt x="956432" y="413890"/>
                </a:lnTo>
                <a:lnTo>
                  <a:pt x="956432" y="0"/>
                </a:lnTo>
                <a:lnTo>
                  <a:pt x="0" y="0"/>
                </a:lnTo>
                <a:lnTo>
                  <a:pt x="0" y="650090"/>
                </a:lnTo>
                <a:lnTo>
                  <a:pt x="957631" y="650090"/>
                </a:lnTo>
                <a:lnTo>
                  <a:pt x="957631" y="413890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35229D28-8F41-F956-878D-C1D105ACE6D0}"/>
              </a:ext>
            </a:extLst>
          </p:cNvPr>
          <p:cNvSpPr/>
          <p:nvPr/>
        </p:nvSpPr>
        <p:spPr>
          <a:xfrm>
            <a:off x="2345722" y="3025454"/>
            <a:ext cx="956551" cy="650090"/>
          </a:xfrm>
          <a:custGeom>
            <a:avLst/>
            <a:gdLst>
              <a:gd name="connsiteX0" fmla="*/ 956552 w 956551"/>
              <a:gd name="connsiteY0" fmla="*/ 650091 h 650090"/>
              <a:gd name="connsiteX1" fmla="*/ 956552 w 956551"/>
              <a:gd name="connsiteY1" fmla="*/ 0 h 650090"/>
              <a:gd name="connsiteX2" fmla="*/ 240 w 956551"/>
              <a:gd name="connsiteY2" fmla="*/ 0 h 650090"/>
              <a:gd name="connsiteX3" fmla="*/ 240 w 956551"/>
              <a:gd name="connsiteY3" fmla="*/ 161624 h 650090"/>
              <a:gd name="connsiteX4" fmla="*/ 0 w 956551"/>
              <a:gd name="connsiteY4" fmla="*/ 161624 h 650090"/>
              <a:gd name="connsiteX5" fmla="*/ 0 w 956551"/>
              <a:gd name="connsiteY5" fmla="*/ 650091 h 650090"/>
              <a:gd name="connsiteX6" fmla="*/ 956552 w 956551"/>
              <a:gd name="connsiteY6" fmla="*/ 650091 h 65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6551" h="650090">
                <a:moveTo>
                  <a:pt x="956552" y="650091"/>
                </a:moveTo>
                <a:lnTo>
                  <a:pt x="956552" y="0"/>
                </a:lnTo>
                <a:lnTo>
                  <a:pt x="240" y="0"/>
                </a:lnTo>
                <a:lnTo>
                  <a:pt x="240" y="161624"/>
                </a:lnTo>
                <a:lnTo>
                  <a:pt x="0" y="161624"/>
                </a:lnTo>
                <a:lnTo>
                  <a:pt x="0" y="650091"/>
                </a:lnTo>
                <a:lnTo>
                  <a:pt x="956552" y="650091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ED2B804A-CD7B-F047-AF09-93E7964AAF92}"/>
              </a:ext>
            </a:extLst>
          </p:cNvPr>
          <p:cNvSpPr/>
          <p:nvPr/>
        </p:nvSpPr>
        <p:spPr>
          <a:xfrm>
            <a:off x="2345722" y="2319970"/>
            <a:ext cx="956551" cy="653327"/>
          </a:xfrm>
          <a:custGeom>
            <a:avLst/>
            <a:gdLst>
              <a:gd name="connsiteX0" fmla="*/ 240 w 956551"/>
              <a:gd name="connsiteY0" fmla="*/ 116542 h 653327"/>
              <a:gd name="connsiteX1" fmla="*/ 240 w 956551"/>
              <a:gd name="connsiteY1" fmla="*/ 653328 h 653327"/>
              <a:gd name="connsiteX2" fmla="*/ 956552 w 956551"/>
              <a:gd name="connsiteY2" fmla="*/ 653328 h 653327"/>
              <a:gd name="connsiteX3" fmla="*/ 956552 w 956551"/>
              <a:gd name="connsiteY3" fmla="*/ 0 h 653327"/>
              <a:gd name="connsiteX4" fmla="*/ 0 w 956551"/>
              <a:gd name="connsiteY4" fmla="*/ 0 h 653327"/>
              <a:gd name="connsiteX5" fmla="*/ 120 w 956551"/>
              <a:gd name="connsiteY5" fmla="*/ 116542 h 653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56551" h="653327">
                <a:moveTo>
                  <a:pt x="240" y="116542"/>
                </a:moveTo>
                <a:lnTo>
                  <a:pt x="240" y="653328"/>
                </a:lnTo>
                <a:lnTo>
                  <a:pt x="956552" y="653328"/>
                </a:lnTo>
                <a:lnTo>
                  <a:pt x="956552" y="0"/>
                </a:lnTo>
                <a:lnTo>
                  <a:pt x="0" y="0"/>
                </a:lnTo>
                <a:cubicBezTo>
                  <a:pt x="120" y="39567"/>
                  <a:pt x="120" y="77215"/>
                  <a:pt x="120" y="116542"/>
                </a:cubicBez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61DE4138-BA39-1E1F-9235-143899AD2B40}"/>
              </a:ext>
            </a:extLst>
          </p:cNvPr>
          <p:cNvSpPr/>
          <p:nvPr/>
        </p:nvSpPr>
        <p:spPr>
          <a:xfrm>
            <a:off x="2345722" y="3729379"/>
            <a:ext cx="956551" cy="650090"/>
          </a:xfrm>
          <a:custGeom>
            <a:avLst/>
            <a:gdLst>
              <a:gd name="connsiteX0" fmla="*/ 956312 w 956551"/>
              <a:gd name="connsiteY0" fmla="*/ 650090 h 650090"/>
              <a:gd name="connsiteX1" fmla="*/ 956312 w 956551"/>
              <a:gd name="connsiteY1" fmla="*/ 281043 h 650090"/>
              <a:gd name="connsiteX2" fmla="*/ 956552 w 956551"/>
              <a:gd name="connsiteY2" fmla="*/ 281043 h 650090"/>
              <a:gd name="connsiteX3" fmla="*/ 956552 w 956551"/>
              <a:gd name="connsiteY3" fmla="*/ 0 h 650090"/>
              <a:gd name="connsiteX4" fmla="*/ 0 w 956551"/>
              <a:gd name="connsiteY4" fmla="*/ 0 h 650090"/>
              <a:gd name="connsiteX5" fmla="*/ 0 w 956551"/>
              <a:gd name="connsiteY5" fmla="*/ 650090 h 650090"/>
              <a:gd name="connsiteX6" fmla="*/ 956312 w 956551"/>
              <a:gd name="connsiteY6" fmla="*/ 650090 h 65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6551" h="650090">
                <a:moveTo>
                  <a:pt x="956312" y="650090"/>
                </a:moveTo>
                <a:lnTo>
                  <a:pt x="956312" y="281043"/>
                </a:lnTo>
                <a:lnTo>
                  <a:pt x="956552" y="281043"/>
                </a:lnTo>
                <a:lnTo>
                  <a:pt x="956552" y="0"/>
                </a:lnTo>
                <a:lnTo>
                  <a:pt x="0" y="0"/>
                </a:lnTo>
                <a:lnTo>
                  <a:pt x="0" y="650090"/>
                </a:lnTo>
                <a:lnTo>
                  <a:pt x="956312" y="650090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330F5D6-4DC7-C7A9-DF14-538CA6DAF001}"/>
              </a:ext>
            </a:extLst>
          </p:cNvPr>
          <p:cNvSpPr/>
          <p:nvPr/>
        </p:nvSpPr>
        <p:spPr>
          <a:xfrm>
            <a:off x="6423955" y="3025454"/>
            <a:ext cx="956431" cy="650090"/>
          </a:xfrm>
          <a:custGeom>
            <a:avLst/>
            <a:gdLst>
              <a:gd name="connsiteX0" fmla="*/ 0 w 956431"/>
              <a:gd name="connsiteY0" fmla="*/ 0 h 650090"/>
              <a:gd name="connsiteX1" fmla="*/ 956432 w 956431"/>
              <a:gd name="connsiteY1" fmla="*/ 0 h 650090"/>
              <a:gd name="connsiteX2" fmla="*/ 956432 w 956431"/>
              <a:gd name="connsiteY2" fmla="*/ 650090 h 650090"/>
              <a:gd name="connsiteX3" fmla="*/ 0 w 956431"/>
              <a:gd name="connsiteY3" fmla="*/ 650090 h 65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431" h="650090">
                <a:moveTo>
                  <a:pt x="0" y="0"/>
                </a:moveTo>
                <a:lnTo>
                  <a:pt x="956432" y="0"/>
                </a:lnTo>
                <a:lnTo>
                  <a:pt x="956432" y="650090"/>
                </a:lnTo>
                <a:lnTo>
                  <a:pt x="0" y="650090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00CEF02F-572A-2BC7-0884-E7A32EB9F99E}"/>
              </a:ext>
            </a:extLst>
          </p:cNvPr>
          <p:cNvSpPr/>
          <p:nvPr/>
        </p:nvSpPr>
        <p:spPr>
          <a:xfrm>
            <a:off x="6423955" y="3729379"/>
            <a:ext cx="956431" cy="650090"/>
          </a:xfrm>
          <a:custGeom>
            <a:avLst/>
            <a:gdLst>
              <a:gd name="connsiteX0" fmla="*/ 0 w 956431"/>
              <a:gd name="connsiteY0" fmla="*/ 0 h 650090"/>
              <a:gd name="connsiteX1" fmla="*/ 956432 w 956431"/>
              <a:gd name="connsiteY1" fmla="*/ 0 h 650090"/>
              <a:gd name="connsiteX2" fmla="*/ 956432 w 956431"/>
              <a:gd name="connsiteY2" fmla="*/ 650090 h 650090"/>
              <a:gd name="connsiteX3" fmla="*/ 0 w 956431"/>
              <a:gd name="connsiteY3" fmla="*/ 650090 h 65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431" h="650090">
                <a:moveTo>
                  <a:pt x="0" y="0"/>
                </a:moveTo>
                <a:lnTo>
                  <a:pt x="956432" y="0"/>
                </a:lnTo>
                <a:lnTo>
                  <a:pt x="956432" y="650090"/>
                </a:lnTo>
                <a:lnTo>
                  <a:pt x="0" y="650090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0DF5F76-4475-36D6-77F8-C075F33BF4D6}"/>
              </a:ext>
            </a:extLst>
          </p:cNvPr>
          <p:cNvSpPr/>
          <p:nvPr/>
        </p:nvSpPr>
        <p:spPr>
          <a:xfrm>
            <a:off x="5068381" y="3025454"/>
            <a:ext cx="956551" cy="651649"/>
          </a:xfrm>
          <a:custGeom>
            <a:avLst/>
            <a:gdLst>
              <a:gd name="connsiteX0" fmla="*/ 956552 w 956551"/>
              <a:gd name="connsiteY0" fmla="*/ 651649 h 651649"/>
              <a:gd name="connsiteX1" fmla="*/ 956552 w 956551"/>
              <a:gd name="connsiteY1" fmla="*/ 0 h 651649"/>
              <a:gd name="connsiteX2" fmla="*/ 240 w 956551"/>
              <a:gd name="connsiteY2" fmla="*/ 0 h 651649"/>
              <a:gd name="connsiteX3" fmla="*/ 240 w 956551"/>
              <a:gd name="connsiteY3" fmla="*/ 181047 h 651649"/>
              <a:gd name="connsiteX4" fmla="*/ 0 w 956551"/>
              <a:gd name="connsiteY4" fmla="*/ 181047 h 651649"/>
              <a:gd name="connsiteX5" fmla="*/ 0 w 956551"/>
              <a:gd name="connsiteY5" fmla="*/ 651649 h 651649"/>
              <a:gd name="connsiteX6" fmla="*/ 956552 w 956551"/>
              <a:gd name="connsiteY6" fmla="*/ 651649 h 651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6551" h="651649">
                <a:moveTo>
                  <a:pt x="956552" y="651649"/>
                </a:moveTo>
                <a:lnTo>
                  <a:pt x="956552" y="0"/>
                </a:lnTo>
                <a:lnTo>
                  <a:pt x="240" y="0"/>
                </a:lnTo>
                <a:lnTo>
                  <a:pt x="240" y="181047"/>
                </a:lnTo>
                <a:lnTo>
                  <a:pt x="0" y="181047"/>
                </a:lnTo>
                <a:lnTo>
                  <a:pt x="0" y="651649"/>
                </a:lnTo>
                <a:lnTo>
                  <a:pt x="956552" y="651649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0F583A7-C65B-D504-3D09-C096C9BDF44D}"/>
              </a:ext>
            </a:extLst>
          </p:cNvPr>
          <p:cNvSpPr/>
          <p:nvPr/>
        </p:nvSpPr>
        <p:spPr>
          <a:xfrm>
            <a:off x="6423955" y="2321769"/>
            <a:ext cx="956431" cy="650090"/>
          </a:xfrm>
          <a:custGeom>
            <a:avLst/>
            <a:gdLst>
              <a:gd name="connsiteX0" fmla="*/ 0 w 956431"/>
              <a:gd name="connsiteY0" fmla="*/ 0 h 650090"/>
              <a:gd name="connsiteX1" fmla="*/ 956432 w 956431"/>
              <a:gd name="connsiteY1" fmla="*/ 0 h 650090"/>
              <a:gd name="connsiteX2" fmla="*/ 956432 w 956431"/>
              <a:gd name="connsiteY2" fmla="*/ 650090 h 650090"/>
              <a:gd name="connsiteX3" fmla="*/ 0 w 956431"/>
              <a:gd name="connsiteY3" fmla="*/ 650090 h 65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431" h="650090">
                <a:moveTo>
                  <a:pt x="0" y="0"/>
                </a:moveTo>
                <a:lnTo>
                  <a:pt x="956432" y="0"/>
                </a:lnTo>
                <a:lnTo>
                  <a:pt x="956432" y="650090"/>
                </a:lnTo>
                <a:lnTo>
                  <a:pt x="0" y="650090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5F5A97FB-22DA-90C8-560D-A75A35E54C6A}"/>
              </a:ext>
            </a:extLst>
          </p:cNvPr>
          <p:cNvSpPr/>
          <p:nvPr/>
        </p:nvSpPr>
        <p:spPr>
          <a:xfrm>
            <a:off x="5068381" y="2321768"/>
            <a:ext cx="956551" cy="651649"/>
          </a:xfrm>
          <a:custGeom>
            <a:avLst/>
            <a:gdLst>
              <a:gd name="connsiteX0" fmla="*/ 956552 w 956551"/>
              <a:gd name="connsiteY0" fmla="*/ 651649 h 651649"/>
              <a:gd name="connsiteX1" fmla="*/ 956552 w 956551"/>
              <a:gd name="connsiteY1" fmla="*/ 0 h 651649"/>
              <a:gd name="connsiteX2" fmla="*/ 240 w 956551"/>
              <a:gd name="connsiteY2" fmla="*/ 0 h 651649"/>
              <a:gd name="connsiteX3" fmla="*/ 240 w 956551"/>
              <a:gd name="connsiteY3" fmla="*/ 181047 h 651649"/>
              <a:gd name="connsiteX4" fmla="*/ 0 w 956551"/>
              <a:gd name="connsiteY4" fmla="*/ 181047 h 651649"/>
              <a:gd name="connsiteX5" fmla="*/ 0 w 956551"/>
              <a:gd name="connsiteY5" fmla="*/ 651649 h 651649"/>
              <a:gd name="connsiteX6" fmla="*/ 956552 w 956551"/>
              <a:gd name="connsiteY6" fmla="*/ 651649 h 651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6551" h="651649">
                <a:moveTo>
                  <a:pt x="956552" y="651649"/>
                </a:moveTo>
                <a:lnTo>
                  <a:pt x="956552" y="0"/>
                </a:lnTo>
                <a:lnTo>
                  <a:pt x="240" y="0"/>
                </a:lnTo>
                <a:lnTo>
                  <a:pt x="240" y="181047"/>
                </a:lnTo>
                <a:lnTo>
                  <a:pt x="0" y="181047"/>
                </a:lnTo>
                <a:lnTo>
                  <a:pt x="0" y="651649"/>
                </a:lnTo>
                <a:lnTo>
                  <a:pt x="956552" y="651649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A5CD7C50-5858-EEDE-EAC7-89B7EE81CA06}"/>
              </a:ext>
            </a:extLst>
          </p:cNvPr>
          <p:cNvSpPr/>
          <p:nvPr/>
        </p:nvSpPr>
        <p:spPr>
          <a:xfrm>
            <a:off x="5068381" y="3729379"/>
            <a:ext cx="956551" cy="650090"/>
          </a:xfrm>
          <a:custGeom>
            <a:avLst/>
            <a:gdLst>
              <a:gd name="connsiteX0" fmla="*/ 956312 w 956551"/>
              <a:gd name="connsiteY0" fmla="*/ 650090 h 650090"/>
              <a:gd name="connsiteX1" fmla="*/ 956312 w 956551"/>
              <a:gd name="connsiteY1" fmla="*/ 300466 h 650090"/>
              <a:gd name="connsiteX2" fmla="*/ 956552 w 956551"/>
              <a:gd name="connsiteY2" fmla="*/ 300466 h 650090"/>
              <a:gd name="connsiteX3" fmla="*/ 956552 w 956551"/>
              <a:gd name="connsiteY3" fmla="*/ 0 h 650090"/>
              <a:gd name="connsiteX4" fmla="*/ 0 w 956551"/>
              <a:gd name="connsiteY4" fmla="*/ 0 h 650090"/>
              <a:gd name="connsiteX5" fmla="*/ 0 w 956551"/>
              <a:gd name="connsiteY5" fmla="*/ 650090 h 650090"/>
              <a:gd name="connsiteX6" fmla="*/ 956312 w 956551"/>
              <a:gd name="connsiteY6" fmla="*/ 650090 h 65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6551" h="650090">
                <a:moveTo>
                  <a:pt x="956312" y="650090"/>
                </a:moveTo>
                <a:lnTo>
                  <a:pt x="956312" y="300466"/>
                </a:lnTo>
                <a:lnTo>
                  <a:pt x="956552" y="300466"/>
                </a:lnTo>
                <a:lnTo>
                  <a:pt x="956552" y="0"/>
                </a:lnTo>
                <a:lnTo>
                  <a:pt x="0" y="0"/>
                </a:lnTo>
                <a:lnTo>
                  <a:pt x="0" y="650090"/>
                </a:lnTo>
                <a:lnTo>
                  <a:pt x="956312" y="650090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0A309D31-88A6-D126-5A93-3F6E49FA2BFD}"/>
              </a:ext>
            </a:extLst>
          </p:cNvPr>
          <p:cNvSpPr/>
          <p:nvPr/>
        </p:nvSpPr>
        <p:spPr>
          <a:xfrm>
            <a:off x="984513" y="3729379"/>
            <a:ext cx="956431" cy="650090"/>
          </a:xfrm>
          <a:custGeom>
            <a:avLst/>
            <a:gdLst>
              <a:gd name="connsiteX0" fmla="*/ 0 w 956431"/>
              <a:gd name="connsiteY0" fmla="*/ 0 h 650090"/>
              <a:gd name="connsiteX1" fmla="*/ 956432 w 956431"/>
              <a:gd name="connsiteY1" fmla="*/ 0 h 650090"/>
              <a:gd name="connsiteX2" fmla="*/ 956432 w 956431"/>
              <a:gd name="connsiteY2" fmla="*/ 650090 h 650090"/>
              <a:gd name="connsiteX3" fmla="*/ 0 w 956431"/>
              <a:gd name="connsiteY3" fmla="*/ 650090 h 65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431" h="650090">
                <a:moveTo>
                  <a:pt x="0" y="0"/>
                </a:moveTo>
                <a:lnTo>
                  <a:pt x="956432" y="0"/>
                </a:lnTo>
                <a:lnTo>
                  <a:pt x="956432" y="650090"/>
                </a:lnTo>
                <a:lnTo>
                  <a:pt x="0" y="650090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3D603585-3A47-B479-099F-5481D9112164}"/>
              </a:ext>
            </a:extLst>
          </p:cNvPr>
          <p:cNvSpPr/>
          <p:nvPr/>
        </p:nvSpPr>
        <p:spPr>
          <a:xfrm>
            <a:off x="984513" y="3024974"/>
            <a:ext cx="956431" cy="650090"/>
          </a:xfrm>
          <a:custGeom>
            <a:avLst/>
            <a:gdLst>
              <a:gd name="connsiteX0" fmla="*/ 0 w 956431"/>
              <a:gd name="connsiteY0" fmla="*/ 0 h 650090"/>
              <a:gd name="connsiteX1" fmla="*/ 956432 w 956431"/>
              <a:gd name="connsiteY1" fmla="*/ 0 h 650090"/>
              <a:gd name="connsiteX2" fmla="*/ 956432 w 956431"/>
              <a:gd name="connsiteY2" fmla="*/ 650091 h 650090"/>
              <a:gd name="connsiteX3" fmla="*/ 0 w 956431"/>
              <a:gd name="connsiteY3" fmla="*/ 650091 h 65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431" h="650090">
                <a:moveTo>
                  <a:pt x="0" y="0"/>
                </a:moveTo>
                <a:lnTo>
                  <a:pt x="956432" y="0"/>
                </a:lnTo>
                <a:lnTo>
                  <a:pt x="956432" y="650091"/>
                </a:lnTo>
                <a:lnTo>
                  <a:pt x="0" y="650091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3AA0F8C8-0FD5-07EA-73EA-50A3018F6E86}"/>
              </a:ext>
            </a:extLst>
          </p:cNvPr>
          <p:cNvSpPr/>
          <p:nvPr/>
        </p:nvSpPr>
        <p:spPr>
          <a:xfrm>
            <a:off x="3700577" y="4433424"/>
            <a:ext cx="957630" cy="650210"/>
          </a:xfrm>
          <a:custGeom>
            <a:avLst/>
            <a:gdLst>
              <a:gd name="connsiteX0" fmla="*/ 957631 w 957630"/>
              <a:gd name="connsiteY0" fmla="*/ 414010 h 650210"/>
              <a:gd name="connsiteX1" fmla="*/ 956432 w 957630"/>
              <a:gd name="connsiteY1" fmla="*/ 414010 h 650210"/>
              <a:gd name="connsiteX2" fmla="*/ 956432 w 957630"/>
              <a:gd name="connsiteY2" fmla="*/ 0 h 650210"/>
              <a:gd name="connsiteX3" fmla="*/ 0 w 957630"/>
              <a:gd name="connsiteY3" fmla="*/ 0 h 650210"/>
              <a:gd name="connsiteX4" fmla="*/ 0 w 957630"/>
              <a:gd name="connsiteY4" fmla="*/ 650211 h 650210"/>
              <a:gd name="connsiteX5" fmla="*/ 957631 w 957630"/>
              <a:gd name="connsiteY5" fmla="*/ 650211 h 650210"/>
              <a:gd name="connsiteX6" fmla="*/ 957631 w 957630"/>
              <a:gd name="connsiteY6" fmla="*/ 414010 h 65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7630" h="650210">
                <a:moveTo>
                  <a:pt x="957631" y="414010"/>
                </a:moveTo>
                <a:lnTo>
                  <a:pt x="956432" y="414010"/>
                </a:lnTo>
                <a:lnTo>
                  <a:pt x="956432" y="0"/>
                </a:lnTo>
                <a:lnTo>
                  <a:pt x="0" y="0"/>
                </a:lnTo>
                <a:lnTo>
                  <a:pt x="0" y="650211"/>
                </a:lnTo>
                <a:lnTo>
                  <a:pt x="957631" y="650211"/>
                </a:lnTo>
                <a:lnTo>
                  <a:pt x="957631" y="414010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B94FCCE0-2491-8045-5BD5-29972961EF49}"/>
              </a:ext>
            </a:extLst>
          </p:cNvPr>
          <p:cNvSpPr/>
          <p:nvPr/>
        </p:nvSpPr>
        <p:spPr>
          <a:xfrm>
            <a:off x="2345722" y="4433424"/>
            <a:ext cx="956551" cy="650210"/>
          </a:xfrm>
          <a:custGeom>
            <a:avLst/>
            <a:gdLst>
              <a:gd name="connsiteX0" fmla="*/ 956312 w 956551"/>
              <a:gd name="connsiteY0" fmla="*/ 650211 h 650210"/>
              <a:gd name="connsiteX1" fmla="*/ 956312 w 956551"/>
              <a:gd name="connsiteY1" fmla="*/ 281163 h 650210"/>
              <a:gd name="connsiteX2" fmla="*/ 956552 w 956551"/>
              <a:gd name="connsiteY2" fmla="*/ 281163 h 650210"/>
              <a:gd name="connsiteX3" fmla="*/ 956552 w 956551"/>
              <a:gd name="connsiteY3" fmla="*/ 0 h 650210"/>
              <a:gd name="connsiteX4" fmla="*/ 0 w 956551"/>
              <a:gd name="connsiteY4" fmla="*/ 0 h 650210"/>
              <a:gd name="connsiteX5" fmla="*/ 0 w 956551"/>
              <a:gd name="connsiteY5" fmla="*/ 650211 h 650210"/>
              <a:gd name="connsiteX6" fmla="*/ 956312 w 956551"/>
              <a:gd name="connsiteY6" fmla="*/ 650211 h 65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6551" h="650210">
                <a:moveTo>
                  <a:pt x="956312" y="650211"/>
                </a:moveTo>
                <a:lnTo>
                  <a:pt x="956312" y="281163"/>
                </a:lnTo>
                <a:lnTo>
                  <a:pt x="956552" y="281163"/>
                </a:lnTo>
                <a:lnTo>
                  <a:pt x="956552" y="0"/>
                </a:lnTo>
                <a:lnTo>
                  <a:pt x="0" y="0"/>
                </a:lnTo>
                <a:lnTo>
                  <a:pt x="0" y="650211"/>
                </a:lnTo>
                <a:lnTo>
                  <a:pt x="956312" y="650211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130A7108-18F5-C87C-A684-7DC2E6F0B514}"/>
              </a:ext>
            </a:extLst>
          </p:cNvPr>
          <p:cNvSpPr/>
          <p:nvPr/>
        </p:nvSpPr>
        <p:spPr>
          <a:xfrm>
            <a:off x="6423955" y="4433424"/>
            <a:ext cx="956431" cy="650090"/>
          </a:xfrm>
          <a:custGeom>
            <a:avLst/>
            <a:gdLst>
              <a:gd name="connsiteX0" fmla="*/ 0 w 956431"/>
              <a:gd name="connsiteY0" fmla="*/ 0 h 650090"/>
              <a:gd name="connsiteX1" fmla="*/ 956432 w 956431"/>
              <a:gd name="connsiteY1" fmla="*/ 0 h 650090"/>
              <a:gd name="connsiteX2" fmla="*/ 956432 w 956431"/>
              <a:gd name="connsiteY2" fmla="*/ 650090 h 650090"/>
              <a:gd name="connsiteX3" fmla="*/ 0 w 956431"/>
              <a:gd name="connsiteY3" fmla="*/ 650090 h 65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431" h="650090">
                <a:moveTo>
                  <a:pt x="0" y="0"/>
                </a:moveTo>
                <a:lnTo>
                  <a:pt x="956432" y="0"/>
                </a:lnTo>
                <a:lnTo>
                  <a:pt x="956432" y="650090"/>
                </a:lnTo>
                <a:lnTo>
                  <a:pt x="0" y="650090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FD428DE-C1E7-F76F-F11F-9F5CFD140C63}"/>
              </a:ext>
            </a:extLst>
          </p:cNvPr>
          <p:cNvSpPr/>
          <p:nvPr/>
        </p:nvSpPr>
        <p:spPr>
          <a:xfrm>
            <a:off x="7785764" y="3729379"/>
            <a:ext cx="956431" cy="650090"/>
          </a:xfrm>
          <a:custGeom>
            <a:avLst/>
            <a:gdLst>
              <a:gd name="connsiteX0" fmla="*/ 0 w 956431"/>
              <a:gd name="connsiteY0" fmla="*/ 0 h 650090"/>
              <a:gd name="connsiteX1" fmla="*/ 956432 w 956431"/>
              <a:gd name="connsiteY1" fmla="*/ 0 h 650090"/>
              <a:gd name="connsiteX2" fmla="*/ 956432 w 956431"/>
              <a:gd name="connsiteY2" fmla="*/ 650090 h 650090"/>
              <a:gd name="connsiteX3" fmla="*/ 0 w 956431"/>
              <a:gd name="connsiteY3" fmla="*/ 650090 h 65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431" h="650090">
                <a:moveTo>
                  <a:pt x="0" y="0"/>
                </a:moveTo>
                <a:lnTo>
                  <a:pt x="956432" y="0"/>
                </a:lnTo>
                <a:lnTo>
                  <a:pt x="956432" y="650090"/>
                </a:lnTo>
                <a:lnTo>
                  <a:pt x="0" y="650090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98FEAF8-4A57-2034-B1E6-C4B109EA7A73}"/>
              </a:ext>
            </a:extLst>
          </p:cNvPr>
          <p:cNvSpPr/>
          <p:nvPr/>
        </p:nvSpPr>
        <p:spPr>
          <a:xfrm>
            <a:off x="7785764" y="4433424"/>
            <a:ext cx="956431" cy="650090"/>
          </a:xfrm>
          <a:custGeom>
            <a:avLst/>
            <a:gdLst>
              <a:gd name="connsiteX0" fmla="*/ 0 w 956431"/>
              <a:gd name="connsiteY0" fmla="*/ 0 h 650090"/>
              <a:gd name="connsiteX1" fmla="*/ 956432 w 956431"/>
              <a:gd name="connsiteY1" fmla="*/ 0 h 650090"/>
              <a:gd name="connsiteX2" fmla="*/ 956432 w 956431"/>
              <a:gd name="connsiteY2" fmla="*/ 650090 h 650090"/>
              <a:gd name="connsiteX3" fmla="*/ 0 w 956431"/>
              <a:gd name="connsiteY3" fmla="*/ 650090 h 65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431" h="650090">
                <a:moveTo>
                  <a:pt x="0" y="0"/>
                </a:moveTo>
                <a:lnTo>
                  <a:pt x="956432" y="0"/>
                </a:lnTo>
                <a:lnTo>
                  <a:pt x="956432" y="650090"/>
                </a:lnTo>
                <a:lnTo>
                  <a:pt x="0" y="650090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C3CB1B4E-ADAB-8490-4270-0D1C45A8ABA6}"/>
              </a:ext>
            </a:extLst>
          </p:cNvPr>
          <p:cNvSpPr/>
          <p:nvPr/>
        </p:nvSpPr>
        <p:spPr>
          <a:xfrm>
            <a:off x="5068381" y="4433424"/>
            <a:ext cx="956551" cy="650210"/>
          </a:xfrm>
          <a:custGeom>
            <a:avLst/>
            <a:gdLst>
              <a:gd name="connsiteX0" fmla="*/ 956312 w 956551"/>
              <a:gd name="connsiteY0" fmla="*/ 650211 h 650210"/>
              <a:gd name="connsiteX1" fmla="*/ 956312 w 956551"/>
              <a:gd name="connsiteY1" fmla="*/ 300586 h 650210"/>
              <a:gd name="connsiteX2" fmla="*/ 956552 w 956551"/>
              <a:gd name="connsiteY2" fmla="*/ 300586 h 650210"/>
              <a:gd name="connsiteX3" fmla="*/ 956552 w 956551"/>
              <a:gd name="connsiteY3" fmla="*/ 0 h 650210"/>
              <a:gd name="connsiteX4" fmla="*/ 0 w 956551"/>
              <a:gd name="connsiteY4" fmla="*/ 0 h 650210"/>
              <a:gd name="connsiteX5" fmla="*/ 0 w 956551"/>
              <a:gd name="connsiteY5" fmla="*/ 650211 h 650210"/>
              <a:gd name="connsiteX6" fmla="*/ 956312 w 956551"/>
              <a:gd name="connsiteY6" fmla="*/ 650211 h 650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56551" h="650210">
                <a:moveTo>
                  <a:pt x="956312" y="650211"/>
                </a:moveTo>
                <a:lnTo>
                  <a:pt x="956312" y="300586"/>
                </a:lnTo>
                <a:lnTo>
                  <a:pt x="956552" y="300586"/>
                </a:lnTo>
                <a:lnTo>
                  <a:pt x="956552" y="0"/>
                </a:lnTo>
                <a:lnTo>
                  <a:pt x="0" y="0"/>
                </a:lnTo>
                <a:lnTo>
                  <a:pt x="0" y="650211"/>
                </a:lnTo>
                <a:lnTo>
                  <a:pt x="956312" y="650211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0B131CD-A9E7-61AE-1F8F-B7363A507351}"/>
              </a:ext>
            </a:extLst>
          </p:cNvPr>
          <p:cNvSpPr/>
          <p:nvPr/>
        </p:nvSpPr>
        <p:spPr>
          <a:xfrm>
            <a:off x="984513" y="4433424"/>
            <a:ext cx="956431" cy="650090"/>
          </a:xfrm>
          <a:custGeom>
            <a:avLst/>
            <a:gdLst>
              <a:gd name="connsiteX0" fmla="*/ 0 w 956431"/>
              <a:gd name="connsiteY0" fmla="*/ 0 h 650090"/>
              <a:gd name="connsiteX1" fmla="*/ 956432 w 956431"/>
              <a:gd name="connsiteY1" fmla="*/ 0 h 650090"/>
              <a:gd name="connsiteX2" fmla="*/ 956432 w 956431"/>
              <a:gd name="connsiteY2" fmla="*/ 650090 h 650090"/>
              <a:gd name="connsiteX3" fmla="*/ 0 w 956431"/>
              <a:gd name="connsiteY3" fmla="*/ 650090 h 65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431" h="650090">
                <a:moveTo>
                  <a:pt x="0" y="0"/>
                </a:moveTo>
                <a:lnTo>
                  <a:pt x="956432" y="0"/>
                </a:lnTo>
                <a:lnTo>
                  <a:pt x="956432" y="650090"/>
                </a:lnTo>
                <a:lnTo>
                  <a:pt x="0" y="650090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11423285-D234-6968-098A-C75FB875E183}"/>
              </a:ext>
            </a:extLst>
          </p:cNvPr>
          <p:cNvSpPr/>
          <p:nvPr/>
        </p:nvSpPr>
        <p:spPr>
          <a:xfrm>
            <a:off x="3700577" y="2320689"/>
            <a:ext cx="956431" cy="651649"/>
          </a:xfrm>
          <a:custGeom>
            <a:avLst/>
            <a:gdLst>
              <a:gd name="connsiteX0" fmla="*/ 0 w 956431"/>
              <a:gd name="connsiteY0" fmla="*/ 0 h 651649"/>
              <a:gd name="connsiteX1" fmla="*/ 956432 w 956431"/>
              <a:gd name="connsiteY1" fmla="*/ 0 h 651649"/>
              <a:gd name="connsiteX2" fmla="*/ 956432 w 956431"/>
              <a:gd name="connsiteY2" fmla="*/ 651649 h 651649"/>
              <a:gd name="connsiteX3" fmla="*/ 0 w 956431"/>
              <a:gd name="connsiteY3" fmla="*/ 651649 h 651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431" h="651649">
                <a:moveTo>
                  <a:pt x="0" y="0"/>
                </a:moveTo>
                <a:lnTo>
                  <a:pt x="956432" y="0"/>
                </a:lnTo>
                <a:lnTo>
                  <a:pt x="956432" y="651649"/>
                </a:lnTo>
                <a:lnTo>
                  <a:pt x="0" y="651649"/>
                </a:lnTo>
                <a:close/>
              </a:path>
            </a:pathLst>
          </a:custGeom>
          <a:solidFill>
            <a:srgbClr val="BFE3EF"/>
          </a:solidFill>
          <a:ln w="119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8E94E80-F94E-23EE-899D-EA81EA4ECC0F}"/>
              </a:ext>
            </a:extLst>
          </p:cNvPr>
          <p:cNvSpPr txBox="1"/>
          <p:nvPr/>
        </p:nvSpPr>
        <p:spPr>
          <a:xfrm>
            <a:off x="1083562" y="2482712"/>
            <a:ext cx="75821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50" spc="0" baseline="0" dirty="0">
                <a:ln/>
                <a:solidFill>
                  <a:schemeClr val="bg1"/>
                </a:solidFill>
                <a:latin typeface="ABeeZee" pitchFamily="2" charset="0"/>
                <a:sym typeface="United Curriculum"/>
                <a:rtl val="0"/>
              </a:rPr>
              <a:t>Higher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3F8B645-C9BE-679B-D967-659B4ECFAA6D}"/>
              </a:ext>
            </a:extLst>
          </p:cNvPr>
          <p:cNvSpPr txBox="1"/>
          <p:nvPr/>
        </p:nvSpPr>
        <p:spPr>
          <a:xfrm>
            <a:off x="991958" y="3777425"/>
            <a:ext cx="9435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H2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Linear graphs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D8BA153-549F-7F2A-9999-99EEC4C169A5}"/>
              </a:ext>
            </a:extLst>
          </p:cNvPr>
          <p:cNvSpPr txBox="1"/>
          <p:nvPr/>
        </p:nvSpPr>
        <p:spPr>
          <a:xfrm>
            <a:off x="946140" y="4410740"/>
            <a:ext cx="1025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H3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Linear simultaneous equations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9C8DC5A-612B-F39A-E9F4-F8BB8D73582B}"/>
              </a:ext>
            </a:extLst>
          </p:cNvPr>
          <p:cNvSpPr txBox="1"/>
          <p:nvPr/>
        </p:nvSpPr>
        <p:spPr>
          <a:xfrm>
            <a:off x="1148433" y="5213317"/>
            <a:ext cx="6535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H4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Volume 2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ECE61A0-C793-045D-1BE2-70EC2655EF8C}"/>
              </a:ext>
            </a:extLst>
          </p:cNvPr>
          <p:cNvSpPr txBox="1"/>
          <p:nvPr/>
        </p:nvSpPr>
        <p:spPr>
          <a:xfrm>
            <a:off x="2330561" y="5124557"/>
            <a:ext cx="10132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H6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Quadratics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- graphical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0E25C55-F985-091B-EA01-D44A23B3E661}"/>
              </a:ext>
            </a:extLst>
          </p:cNvPr>
          <p:cNvSpPr txBox="1"/>
          <p:nvPr/>
        </p:nvSpPr>
        <p:spPr>
          <a:xfrm>
            <a:off x="2362542" y="4461388"/>
            <a:ext cx="9183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H7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Quadratics - algebraic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DF1BCEE-C244-8FC9-56D4-8B4ED7077F3F}"/>
              </a:ext>
            </a:extLst>
          </p:cNvPr>
          <p:cNvSpPr txBox="1"/>
          <p:nvPr/>
        </p:nvSpPr>
        <p:spPr>
          <a:xfrm>
            <a:off x="2343522" y="3770559"/>
            <a:ext cx="9362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H8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Further graphs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94280A7-DE43-580A-07FE-6FF2681B6508}"/>
              </a:ext>
            </a:extLst>
          </p:cNvPr>
          <p:cNvSpPr txBox="1"/>
          <p:nvPr/>
        </p:nvSpPr>
        <p:spPr>
          <a:xfrm>
            <a:off x="2392680" y="3073110"/>
            <a:ext cx="8652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H9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Probability 2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B47D9DE-BE5D-394E-2451-3AC19EF27A3D}"/>
              </a:ext>
            </a:extLst>
          </p:cNvPr>
          <p:cNvSpPr txBox="1"/>
          <p:nvPr/>
        </p:nvSpPr>
        <p:spPr>
          <a:xfrm>
            <a:off x="1679901" y="5537388"/>
            <a:ext cx="9183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H5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Compound measures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B58E3F0-9730-6092-BEC1-2A3D6F29B371}"/>
              </a:ext>
            </a:extLst>
          </p:cNvPr>
          <p:cNvSpPr txBox="1"/>
          <p:nvPr/>
        </p:nvSpPr>
        <p:spPr>
          <a:xfrm>
            <a:off x="2389105" y="2380536"/>
            <a:ext cx="8652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H10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Statistics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2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8D3BC7B-11F3-1F05-992A-5EFCF8BE576B}"/>
              </a:ext>
            </a:extLst>
          </p:cNvPr>
          <p:cNvSpPr txBox="1"/>
          <p:nvPr/>
        </p:nvSpPr>
        <p:spPr>
          <a:xfrm>
            <a:off x="2319234" y="1574464"/>
            <a:ext cx="99811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H11</a:t>
            </a:r>
          </a:p>
          <a:p>
            <a:pPr algn="ctr"/>
            <a:r>
              <a:rPr lang="en-GB" sz="900" dirty="0">
                <a:latin typeface="ABeeZee" pitchFamily="2" charset="0"/>
              </a:rPr>
              <a:t>Cumulative frequency &amp; box plots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3B6284C-39C4-D780-FAF6-EC69BBCF859D}"/>
              </a:ext>
            </a:extLst>
          </p:cNvPr>
          <p:cNvSpPr txBox="1"/>
          <p:nvPr/>
        </p:nvSpPr>
        <p:spPr>
          <a:xfrm>
            <a:off x="3087099" y="1285179"/>
            <a:ext cx="8652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H12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Growth &amp; decay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5239F28B-BF56-682A-E5CA-83ED776845AE}"/>
              </a:ext>
            </a:extLst>
          </p:cNvPr>
          <p:cNvSpPr txBox="1"/>
          <p:nvPr/>
        </p:nvSpPr>
        <p:spPr>
          <a:xfrm>
            <a:off x="3809950" y="1689679"/>
            <a:ext cx="7527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H13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Ratio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2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03B8251-102E-3954-6DF6-B716BA2FFEA4}"/>
              </a:ext>
            </a:extLst>
          </p:cNvPr>
          <p:cNvSpPr txBox="1"/>
          <p:nvPr/>
        </p:nvSpPr>
        <p:spPr>
          <a:xfrm>
            <a:off x="3798645" y="2370904"/>
            <a:ext cx="7527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H14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Ratio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3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CD1295E-8485-F211-EE95-963CAC60F32D}"/>
              </a:ext>
            </a:extLst>
          </p:cNvPr>
          <p:cNvSpPr txBox="1"/>
          <p:nvPr/>
        </p:nvSpPr>
        <p:spPr>
          <a:xfrm>
            <a:off x="3798976" y="3067573"/>
            <a:ext cx="7527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H15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Similar shapes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2DDA3CFF-AFA2-483B-1FD8-B53B60FA08FE}"/>
              </a:ext>
            </a:extLst>
          </p:cNvPr>
          <p:cNvSpPr txBox="1"/>
          <p:nvPr/>
        </p:nvSpPr>
        <p:spPr>
          <a:xfrm>
            <a:off x="3732933" y="3751509"/>
            <a:ext cx="8917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H16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Algebraic proportion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8CF319B1-249E-4E86-EF42-48FD70B0585D}"/>
              </a:ext>
            </a:extLst>
          </p:cNvPr>
          <p:cNvSpPr txBox="1"/>
          <p:nvPr/>
        </p:nvSpPr>
        <p:spPr>
          <a:xfrm>
            <a:off x="3803582" y="4542154"/>
            <a:ext cx="752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H17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Surds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10953B5-4184-7FD4-4011-4FA00672F966}"/>
              </a:ext>
            </a:extLst>
          </p:cNvPr>
          <p:cNvSpPr txBox="1"/>
          <p:nvPr/>
        </p:nvSpPr>
        <p:spPr>
          <a:xfrm>
            <a:off x="3699495" y="5140933"/>
            <a:ext cx="947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H18</a:t>
            </a:r>
          </a:p>
          <a:p>
            <a:pPr algn="ctr"/>
            <a:r>
              <a:rPr lang="en-GB" sz="900" dirty="0">
                <a:latin typeface="ABeeZee" pitchFamily="2" charset="0"/>
              </a:rPr>
              <a:t>Right angled trigonometry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8A5A04D-F6D7-367A-0E33-03417BD6FC6D}"/>
              </a:ext>
            </a:extLst>
          </p:cNvPr>
          <p:cNvSpPr txBox="1"/>
          <p:nvPr/>
        </p:nvSpPr>
        <p:spPr>
          <a:xfrm>
            <a:off x="4488164" y="5609234"/>
            <a:ext cx="752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H19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Bounds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8F07502F-F372-5A06-D0E9-E4B189EA59FD}"/>
              </a:ext>
            </a:extLst>
          </p:cNvPr>
          <p:cNvSpPr txBox="1"/>
          <p:nvPr/>
        </p:nvSpPr>
        <p:spPr>
          <a:xfrm>
            <a:off x="5210235" y="5115420"/>
            <a:ext cx="75271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H20</a:t>
            </a:r>
          </a:p>
          <a:p>
            <a:pPr algn="ctr"/>
            <a:r>
              <a:rPr lang="en-GB" sz="900" dirty="0">
                <a:latin typeface="ABeeZee" pitchFamily="2" charset="0"/>
              </a:rPr>
              <a:t>Bearings &amp; scale drawings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05FBF5F-43B1-03B6-9F84-02B550D991AF}"/>
              </a:ext>
            </a:extLst>
          </p:cNvPr>
          <p:cNvSpPr txBox="1"/>
          <p:nvPr/>
        </p:nvSpPr>
        <p:spPr>
          <a:xfrm>
            <a:off x="5024858" y="4517155"/>
            <a:ext cx="104656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H21</a:t>
            </a:r>
          </a:p>
          <a:p>
            <a:pPr algn="ctr"/>
            <a:r>
              <a:rPr lang="en-GB" sz="850" dirty="0">
                <a:latin typeface="ABeeZee" pitchFamily="2" charset="0"/>
              </a:rPr>
              <a:t>Transformations</a:t>
            </a:r>
          </a:p>
          <a:p>
            <a:pPr algn="ctr"/>
            <a:r>
              <a:rPr lang="en-GB" sz="850" dirty="0">
                <a:latin typeface="ABeeZee" pitchFamily="2" charset="0"/>
              </a:rPr>
              <a:t>2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6F7CC51C-2D47-C5D8-C30D-C6C263DFC011}"/>
              </a:ext>
            </a:extLst>
          </p:cNvPr>
          <p:cNvSpPr txBox="1"/>
          <p:nvPr/>
        </p:nvSpPr>
        <p:spPr>
          <a:xfrm>
            <a:off x="5177756" y="3771275"/>
            <a:ext cx="7527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H22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Recurring decimals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9DC4C419-3100-4696-6C44-99FA2E9B6379}"/>
              </a:ext>
            </a:extLst>
          </p:cNvPr>
          <p:cNvSpPr txBox="1"/>
          <p:nvPr/>
        </p:nvSpPr>
        <p:spPr>
          <a:xfrm>
            <a:off x="5125363" y="3065619"/>
            <a:ext cx="8745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H23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Quadratic sequences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6323A0E-6F0B-2EC0-88D2-9DD5FCDAF6C3}"/>
              </a:ext>
            </a:extLst>
          </p:cNvPr>
          <p:cNvSpPr txBox="1"/>
          <p:nvPr/>
        </p:nvSpPr>
        <p:spPr>
          <a:xfrm>
            <a:off x="5093613" y="2339993"/>
            <a:ext cx="941711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H24</a:t>
            </a:r>
          </a:p>
          <a:p>
            <a:pPr algn="ctr"/>
            <a:r>
              <a:rPr lang="en-GB" sz="900" dirty="0">
                <a:latin typeface="ABeeZee" pitchFamily="2" charset="0"/>
              </a:rPr>
              <a:t>Simultaneous equations</a:t>
            </a:r>
          </a:p>
          <a:p>
            <a:pPr algn="ctr"/>
            <a:r>
              <a:rPr lang="en-GB" sz="900" dirty="0">
                <a:latin typeface="ABeeZee" pitchFamily="2" charset="0"/>
              </a:rPr>
              <a:t>2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D0263CB-31F9-BF34-D360-EF81EF5765A8}"/>
              </a:ext>
            </a:extLst>
          </p:cNvPr>
          <p:cNvSpPr txBox="1"/>
          <p:nvPr/>
        </p:nvSpPr>
        <p:spPr>
          <a:xfrm>
            <a:off x="5051071" y="1671581"/>
            <a:ext cx="10156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H25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Further trigonometry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B78E9CD-CE5F-8CF5-2207-C446D91A06E8}"/>
              </a:ext>
            </a:extLst>
          </p:cNvPr>
          <p:cNvSpPr txBox="1"/>
          <p:nvPr/>
        </p:nvSpPr>
        <p:spPr>
          <a:xfrm>
            <a:off x="5713197" y="1285179"/>
            <a:ext cx="10037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H26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Inequalities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2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6D539CE5-826F-40CF-3358-3A9AAF7D92C2}"/>
              </a:ext>
            </a:extLst>
          </p:cNvPr>
          <p:cNvSpPr txBox="1"/>
          <p:nvPr/>
        </p:nvSpPr>
        <p:spPr>
          <a:xfrm>
            <a:off x="6463502" y="1777708"/>
            <a:ext cx="872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H27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Functions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AAAEF6E-4229-E57D-B2D6-C2E4C1B70717}"/>
              </a:ext>
            </a:extLst>
          </p:cNvPr>
          <p:cNvSpPr txBox="1"/>
          <p:nvPr/>
        </p:nvSpPr>
        <p:spPr>
          <a:xfrm>
            <a:off x="6466097" y="2446458"/>
            <a:ext cx="872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H28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Iteration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53D9E47-0853-7C77-FE14-82E06E7EA186}"/>
              </a:ext>
            </a:extLst>
          </p:cNvPr>
          <p:cNvSpPr txBox="1"/>
          <p:nvPr/>
        </p:nvSpPr>
        <p:spPr>
          <a:xfrm>
            <a:off x="6455519" y="3075158"/>
            <a:ext cx="8721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H29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Algebraic proof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92724BA-A798-1B7A-A767-51DF80BD6778}"/>
              </a:ext>
            </a:extLst>
          </p:cNvPr>
          <p:cNvSpPr txBox="1"/>
          <p:nvPr/>
        </p:nvSpPr>
        <p:spPr>
          <a:xfrm>
            <a:off x="6463777" y="3769428"/>
            <a:ext cx="8721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H30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Circle theorems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5FF8A3C9-3A91-3A65-F7E4-F20F11BC28FD}"/>
              </a:ext>
            </a:extLst>
          </p:cNvPr>
          <p:cNvSpPr txBox="1"/>
          <p:nvPr/>
        </p:nvSpPr>
        <p:spPr>
          <a:xfrm>
            <a:off x="6470760" y="4540522"/>
            <a:ext cx="872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H31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Histograms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04900DE-380B-DA53-ED4E-A006F1004252}"/>
              </a:ext>
            </a:extLst>
          </p:cNvPr>
          <p:cNvSpPr txBox="1"/>
          <p:nvPr/>
        </p:nvSpPr>
        <p:spPr>
          <a:xfrm>
            <a:off x="6469063" y="5178383"/>
            <a:ext cx="8721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H32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Vectors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2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26ACFFA7-6238-2539-DEF6-7DCF8C181E89}"/>
              </a:ext>
            </a:extLst>
          </p:cNvPr>
          <p:cNvSpPr txBox="1"/>
          <p:nvPr/>
        </p:nvSpPr>
        <p:spPr>
          <a:xfrm>
            <a:off x="7162767" y="5414278"/>
            <a:ext cx="87214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H33</a:t>
            </a:r>
          </a:p>
          <a:p>
            <a:pPr algn="ctr"/>
            <a:r>
              <a:rPr lang="en-GB" sz="900" dirty="0">
                <a:latin typeface="ABeeZee" pitchFamily="2" charset="0"/>
              </a:rPr>
              <a:t>Gradients (further), &amp; area under a graph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0FA642B-64D2-914B-41BE-594E1F31E616}"/>
              </a:ext>
            </a:extLst>
          </p:cNvPr>
          <p:cNvSpPr txBox="1"/>
          <p:nvPr/>
        </p:nvSpPr>
        <p:spPr>
          <a:xfrm>
            <a:off x="7766178" y="5106074"/>
            <a:ext cx="104818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H34</a:t>
            </a:r>
          </a:p>
          <a:p>
            <a:pPr algn="ctr"/>
            <a:r>
              <a:rPr lang="en-GB" sz="850" dirty="0">
                <a:latin typeface="ABeeZee" pitchFamily="2" charset="0"/>
              </a:rPr>
              <a:t>Graphical transformations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5B9B8709-DD97-7E83-EBDF-7B8F15FF5247}"/>
              </a:ext>
            </a:extLst>
          </p:cNvPr>
          <p:cNvSpPr txBox="1"/>
          <p:nvPr/>
        </p:nvSpPr>
        <p:spPr>
          <a:xfrm>
            <a:off x="7778878" y="4534997"/>
            <a:ext cx="965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H35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Congruence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2A2CC555-9475-B146-5C31-99C4DBFDF1D8}"/>
              </a:ext>
            </a:extLst>
          </p:cNvPr>
          <p:cNvSpPr txBox="1"/>
          <p:nvPr/>
        </p:nvSpPr>
        <p:spPr>
          <a:xfrm>
            <a:off x="7753990" y="3761864"/>
            <a:ext cx="10263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H36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Constructions &amp; loci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A4BFCE11-F4E7-EE68-77B4-B3934A8BFB59}"/>
              </a:ext>
            </a:extLst>
          </p:cNvPr>
          <p:cNvSpPr txBox="1"/>
          <p:nvPr/>
        </p:nvSpPr>
        <p:spPr>
          <a:xfrm>
            <a:off x="983341" y="3068728"/>
            <a:ext cx="9615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ABeeZee" pitchFamily="2" charset="0"/>
              </a:rPr>
              <a:t>H1</a:t>
            </a:r>
          </a:p>
          <a:p>
            <a:pPr algn="ctr"/>
            <a:r>
              <a:rPr lang="en-GB" sz="1000" dirty="0">
                <a:latin typeface="ABeeZee" pitchFamily="2" charset="0"/>
              </a:rPr>
              <a:t>Rearranging formulae</a:t>
            </a:r>
          </a:p>
        </p:txBody>
      </p:sp>
    </p:spTree>
    <p:extLst>
      <p:ext uri="{BB962C8B-B14F-4D97-AF65-F5344CB8AC3E}">
        <p14:creationId xmlns:p14="http://schemas.microsoft.com/office/powerpoint/2010/main" val="233656416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nited Curriculum Palette">
      <a:dk1>
        <a:sysClr val="windowText" lastClr="000000"/>
      </a:dk1>
      <a:lt1>
        <a:srgbClr val="FFFFFF"/>
      </a:lt1>
      <a:dk2>
        <a:srgbClr val="808080"/>
      </a:dk2>
      <a:lt2>
        <a:srgbClr val="E6E6E6"/>
      </a:lt2>
      <a:accent1>
        <a:srgbClr val="FFFFEF"/>
      </a:accent1>
      <a:accent2>
        <a:srgbClr val="4E83BE"/>
      </a:accent2>
      <a:accent3>
        <a:srgbClr val="D17E3F"/>
      </a:accent3>
      <a:accent4>
        <a:srgbClr val="8262A6"/>
      </a:accent4>
      <a:accent5>
        <a:srgbClr val="C35993"/>
      </a:accent5>
      <a:accent6>
        <a:srgbClr val="D55D5D"/>
      </a:accent6>
      <a:hlink>
        <a:srgbClr val="3E9C64"/>
      </a:hlink>
      <a:folHlink>
        <a:srgbClr val="C2AD30"/>
      </a:folHlink>
    </a:clrScheme>
    <a:fontScheme name="Custom 1">
      <a:majorFont>
        <a:latin typeface="United Curriculum"/>
        <a:ea typeface=""/>
        <a:cs typeface=""/>
      </a:majorFont>
      <a:minorFont>
        <a:latin typeface="United Curricul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39E894BCD1834DB4AEE126F99EC56B" ma:contentTypeVersion="15" ma:contentTypeDescription="Create a new document." ma:contentTypeScope="" ma:versionID="113684ad4a746f88208d3d91be0c2972">
  <xsd:schema xmlns:xsd="http://www.w3.org/2001/XMLSchema" xmlns:xs="http://www.w3.org/2001/XMLSchema" xmlns:p="http://schemas.microsoft.com/office/2006/metadata/properties" xmlns:ns2="7d2a1897-631f-43c2-b846-108905a9486a" xmlns:ns3="a85f36df-4a04-4ef5-8f75-6a121e92b448" targetNamespace="http://schemas.microsoft.com/office/2006/metadata/properties" ma:root="true" ma:fieldsID="0ed538b01d38d4d52ec522023d9aecec" ns2:_="" ns3:_="">
    <xsd:import namespace="7d2a1897-631f-43c2-b846-108905a9486a"/>
    <xsd:import namespace="a85f36df-4a04-4ef5-8f75-6a121e92b4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2a1897-631f-43c2-b846-108905a948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a547d1d0-3da5-4772-b279-2d11b77b4c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5f36df-4a04-4ef5-8f75-6a121e92b44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be0d7cf-5266-40d2-90e1-2e0c66571e7c}" ma:internalName="TaxCatchAll" ma:showField="CatchAllData" ma:web="a85f36df-4a04-4ef5-8f75-6a121e92b4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85f36df-4a04-4ef5-8f75-6a121e92b448">
      <UserInfo>
        <DisplayName>Mark Stephenson</DisplayName>
        <AccountId>31</AccountId>
        <AccountType/>
      </UserInfo>
      <UserInfo>
        <DisplayName>Jessica Quinn</DisplayName>
        <AccountId>345</AccountId>
        <AccountType/>
      </UserInfo>
      <UserInfo>
        <DisplayName>Jennie Murray</DisplayName>
        <AccountId>1246</AccountId>
        <AccountType/>
      </UserInfo>
      <UserInfo>
        <DisplayName>Charlie Cutler</DisplayName>
        <AccountId>30</AccountId>
        <AccountType/>
      </UserInfo>
      <UserInfo>
        <DisplayName>Ben Littlewood</DisplayName>
        <AccountId>440</AccountId>
        <AccountType/>
      </UserInfo>
      <UserInfo>
        <DisplayName>Nicola Stephan</DisplayName>
        <AccountId>615</AccountId>
        <AccountType/>
      </UserInfo>
      <UserInfo>
        <DisplayName>Bethany Churcher</DisplayName>
        <AccountId>1247</AccountId>
        <AccountType/>
      </UserInfo>
      <UserInfo>
        <DisplayName>Tony Hayes</DisplayName>
        <AccountId>556</AccountId>
        <AccountType/>
      </UserInfo>
      <UserInfo>
        <DisplayName>Ben Newborn</DisplayName>
        <AccountId>38</AccountId>
        <AccountType/>
      </UserInfo>
      <UserInfo>
        <DisplayName>Hannah Whaites</DisplayName>
        <AccountId>1087</AccountId>
        <AccountType/>
      </UserInfo>
      <UserInfo>
        <DisplayName>Beth Walker</DisplayName>
        <AccountId>47</AccountId>
        <AccountType/>
      </UserInfo>
      <UserInfo>
        <DisplayName>Amanda Whitehead</DisplayName>
        <AccountId>1303</AccountId>
        <AccountType/>
      </UserInfo>
    </SharedWithUsers>
    <TaxCatchAll xmlns="a85f36df-4a04-4ef5-8f75-6a121e92b448" xsi:nil="true"/>
    <lcf76f155ced4ddcb4097134ff3c332f xmlns="7d2a1897-631f-43c2-b846-108905a9486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F2A31F0-0284-4FFD-850E-478562CD71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5C9FB0-9838-4F68-9CE4-9F407D5997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2a1897-631f-43c2-b846-108905a9486a"/>
    <ds:schemaRef ds:uri="a85f36df-4a04-4ef5-8f75-6a121e92b4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20F8DA-C4FB-4450-BACC-F5A742E79B9F}">
  <ds:schemaRefs>
    <ds:schemaRef ds:uri="7cdbce52-7c58-4c49-97cb-d953267058b2"/>
    <ds:schemaRef ds:uri="7d2a1897-631f-43c2-b846-108905a9486a"/>
    <ds:schemaRef ds:uri="84283a62-dbf0-4bf3-9286-04d2ea05a3ac"/>
    <ds:schemaRef ds:uri="a85f36df-4a04-4ef5-8f75-6a121e92b44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526</Words>
  <Application>Microsoft Office PowerPoint</Application>
  <PresentationFormat>A4 Paper (210x297 mm)</PresentationFormat>
  <Paragraphs>319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ABeeZee</vt:lpstr>
      <vt:lpstr>United Curriculum</vt:lpstr>
      <vt:lpstr>ABeeZee</vt:lpstr>
      <vt:lpstr>Arial</vt:lpstr>
      <vt:lpstr>Custom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Quinn</dc:creator>
  <cp:lastModifiedBy>Sianne Wilson</cp:lastModifiedBy>
  <cp:revision>4</cp:revision>
  <dcterms:created xsi:type="dcterms:W3CDTF">2021-04-22T13:12:58Z</dcterms:created>
  <dcterms:modified xsi:type="dcterms:W3CDTF">2024-05-08T13:57:19Z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0x0101002C39E894BCD1834DB4AEE126F99EC56B</vt:lpwstr>
  </property>
  <property fmtid="{D5CDD505-2E9C-101B-9397-08002B2CF9AE}" pid="3" name="MediaServiceImageTags">
    <vt:lpwstr/>
  </property>
</Properties>
</file>