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72" r:id="rId4"/>
    <p:sldId id="273" r:id="rId5"/>
    <p:sldId id="274" r:id="rId6"/>
    <p:sldId id="278" r:id="rId7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E2138"/>
    <a:srgbClr val="1B416F"/>
    <a:srgbClr val="2A65AC"/>
    <a:srgbClr val="2B65AB"/>
    <a:srgbClr val="3276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4B161A"/>
                </a:solidFill>
                <a:latin typeface="Frutiger LT Pro 45 Light"/>
                <a:cs typeface="Frutiger LT Pro 45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4B161A"/>
                </a:solidFill>
                <a:latin typeface="Frutiger LT Pro 45 Light"/>
                <a:cs typeface="Frutiger LT Pro 45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4B161A"/>
                </a:solidFill>
                <a:latin typeface="Frutiger LT Pro 45 Light"/>
                <a:cs typeface="Frutiger LT Pro 45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3612" y="3018660"/>
            <a:ext cx="4542299" cy="3526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51451" y="245112"/>
            <a:ext cx="3202304" cy="1488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4B161A"/>
                </a:solidFill>
                <a:latin typeface="Frutiger LT Pro 45 Light"/>
                <a:cs typeface="Frutiger LT Pro 45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5282" y="1679689"/>
            <a:ext cx="6750684" cy="2930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6644" y="1839241"/>
            <a:ext cx="7854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COMPONENT</a:t>
            </a:r>
            <a:endParaRPr sz="1200">
              <a:latin typeface="Frutiger LT Pro 47 Light Cn"/>
              <a:cs typeface="Frutiger LT Pro 47 Light C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61345" y="1839241"/>
            <a:ext cx="4400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YEAR </a:t>
            </a:r>
            <a:r>
              <a:rPr sz="1200" b="0" spc="-5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7</a:t>
            </a:r>
            <a:endParaRPr sz="1200">
              <a:latin typeface="Frutiger LT Pro 47 Light Cn"/>
              <a:cs typeface="Frutiger LT Pro 47 Light C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63850" y="592208"/>
            <a:ext cx="4280395" cy="656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68325" algn="ctr">
              <a:lnSpc>
                <a:spcPct val="100000"/>
              </a:lnSpc>
              <a:spcBef>
                <a:spcPts val="100"/>
              </a:spcBef>
            </a:pPr>
            <a:r>
              <a:rPr sz="2800" spc="-10" dirty="0"/>
              <a:t>PHYSICAL </a:t>
            </a:r>
            <a:r>
              <a:rPr sz="2800" spc="-50" dirty="0"/>
              <a:t>EDUCATION</a:t>
            </a:r>
          </a:p>
          <a:p>
            <a:pPr marL="214629" algn="l">
              <a:lnSpc>
                <a:spcPct val="100000"/>
              </a:lnSpc>
              <a:spcBef>
                <a:spcPts val="725"/>
              </a:spcBef>
              <a:tabLst>
                <a:tab pos="2148840" algn="l"/>
              </a:tabLst>
            </a:pPr>
            <a:r>
              <a:rPr sz="80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YEAR </a:t>
            </a:r>
            <a:r>
              <a:rPr sz="800" spc="-5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8</a:t>
            </a:r>
            <a:r>
              <a:rPr sz="80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	YEAR</a:t>
            </a:r>
            <a:r>
              <a:rPr sz="80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800" spc="-5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9</a:t>
            </a:r>
            <a:endParaRPr sz="1200" dirty="0">
              <a:latin typeface="Frutiger LT Pro 47 Light Cn"/>
              <a:cs typeface="Frutiger LT Pro 47 Light C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931892"/>
              </p:ext>
            </p:extLst>
          </p:nvPr>
        </p:nvGraphicFramePr>
        <p:xfrm>
          <a:off x="157800" y="88900"/>
          <a:ext cx="7278050" cy="101877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5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5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0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1182">
                <a:tc rowSpan="19">
                  <a:txBody>
                    <a:bodyPr/>
                    <a:lstStyle/>
                    <a:p>
                      <a:pPr marR="1365885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Fit to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Perform</a:t>
                      </a:r>
                      <a:endParaRPr sz="1500" b="1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17145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Y7</a:t>
                      </a:r>
                      <a:endParaRPr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Y8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Y9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74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4B161A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316230" marR="242570" indent="-36830">
                        <a:lnSpc>
                          <a:spcPct val="100000"/>
                        </a:lnSpc>
                      </a:pPr>
                      <a:r>
                        <a:rPr sz="12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Invasion Games</a:t>
                      </a:r>
                      <a:endParaRPr sz="12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10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•Core sending and receiving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skills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  <a:p>
                      <a:pPr marL="321310" marR="31051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in isolation and small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group settings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0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•Skill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combinations and </a:t>
                      </a:r>
                      <a:r>
                        <a:rPr sz="1000" b="0" spc="-2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more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  <a:p>
                      <a:pPr marL="430530" marR="420370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complex skills and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skills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under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pressure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21334" marR="227965" indent="-25781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lang="en-GB"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•More</a:t>
                      </a:r>
                      <a:r>
                        <a:rPr lang="en-GB"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lang="en-GB"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advanced</a:t>
                      </a:r>
                      <a:r>
                        <a:rPr lang="en-GB"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lang="en-GB"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skills</a:t>
                      </a:r>
                      <a:r>
                        <a:rPr lang="en-GB"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lang="en-GB"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applied </a:t>
                      </a:r>
                      <a:r>
                        <a:rPr lang="en-GB"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into game </a:t>
                      </a:r>
                      <a:r>
                        <a:rPr lang="en-GB"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contexts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641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6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4B161A"/>
                      </a:solidFill>
                      <a:prstDash val="solid"/>
                    </a:lnR>
                    <a:lnB w="12700">
                      <a:solidFill>
                        <a:srgbClr val="4B161A"/>
                      </a:solidFill>
                      <a:prstDash val="solid"/>
                    </a:lnB>
                    <a:solidFill>
                      <a:srgbClr val="DE8C91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13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•Individual attacking 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  <a:p>
                      <a:pPr marL="3175" algn="ctr">
                        <a:lnSpc>
                          <a:spcPts val="119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defending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skills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20955" algn="ctr">
                        <a:lnSpc>
                          <a:spcPts val="113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•Unit attacking 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  <a:p>
                      <a:pPr marL="1270" algn="ctr">
                        <a:lnSpc>
                          <a:spcPts val="119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defending skills and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pinciples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ts val="1130"/>
                        </a:lnSpc>
                      </a:pPr>
                      <a:r>
                        <a:rPr lang="en-GB"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•Team</a:t>
                      </a:r>
                      <a:r>
                        <a:rPr lang="en-GB" sz="1000" b="0" spc="-3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lang="en-GB"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attacking</a:t>
                      </a:r>
                      <a:r>
                        <a:rPr lang="en-GB"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and</a:t>
                      </a:r>
                      <a:endParaRPr lang="en-GB" sz="1000" dirty="0">
                        <a:latin typeface="Frutiger LT Pro 47 Light Cn"/>
                        <a:cs typeface="Frutiger LT Pro 47 Light Cn"/>
                      </a:endParaRPr>
                    </a:p>
                    <a:p>
                      <a:pPr marL="27940" algn="ctr">
                        <a:lnSpc>
                          <a:spcPts val="1195"/>
                        </a:lnSpc>
                      </a:pPr>
                      <a:r>
                        <a:rPr lang="en-GB"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defending skills and </a:t>
                      </a:r>
                      <a:r>
                        <a:rPr lang="en-GB"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principles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51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4B161A"/>
                      </a:solidFill>
                      <a:prstDash val="solid"/>
                    </a:lnR>
                    <a:lnB w="12700">
                      <a:solidFill>
                        <a:srgbClr val="4B161A"/>
                      </a:solidFill>
                      <a:prstDash val="solid"/>
                    </a:lnB>
                    <a:solidFill>
                      <a:srgbClr val="DE8C91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11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•Simple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tactics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11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•More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complex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tactics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ts val="1110"/>
                        </a:lnSpc>
                      </a:pPr>
                      <a:r>
                        <a:rPr lang="en-GB" sz="1000" b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•Advanced</a:t>
                      </a:r>
                      <a:r>
                        <a:rPr lang="en-GB" sz="1000" b="0" spc="-1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lang="en-GB" sz="1000" b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decision-making</a:t>
                      </a:r>
                      <a:r>
                        <a:rPr lang="en-GB" sz="1000" b="0" spc="-1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skills</a:t>
                      </a:r>
                      <a:endParaRPr sz="100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6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4B161A"/>
                      </a:solidFill>
                      <a:prstDash val="solid"/>
                    </a:lnR>
                    <a:lnB w="12700">
                      <a:solidFill>
                        <a:srgbClr val="4B161A"/>
                      </a:solidFill>
                      <a:prstDash val="solid"/>
                    </a:lnB>
                    <a:solidFill>
                      <a:srgbClr val="DE8C91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•Basic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rules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590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•Small game rules and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positions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5905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ts val="1070"/>
                        </a:lnSpc>
                      </a:pPr>
                      <a:r>
                        <a:rPr lang="en-GB" sz="1000" b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•Full</a:t>
                      </a:r>
                      <a:r>
                        <a:rPr lang="en-GB" sz="1000" b="0" spc="-5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lang="en-GB" sz="1000" b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game</a:t>
                      </a:r>
                      <a:r>
                        <a:rPr lang="en-GB" sz="1000" b="0" spc="5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lang="en-GB" sz="1000" b="0" spc="-1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rules,</a:t>
                      </a:r>
                      <a:r>
                        <a:rPr lang="en-GB" sz="1000" b="0" spc="-3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lang="en-GB" sz="1000" b="0" spc="-1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formations</a:t>
                      </a:r>
                      <a:endParaRPr lang="en-GB" sz="1000">
                        <a:latin typeface="Frutiger LT Pro 47 Light Cn"/>
                        <a:cs typeface="Frutiger LT Pro 47 Light Cn"/>
                      </a:endParaRPr>
                    </a:p>
                    <a:p>
                      <a:pPr marL="27305" algn="ctr">
                        <a:lnSpc>
                          <a:spcPct val="100000"/>
                        </a:lnSpc>
                      </a:pPr>
                      <a:r>
                        <a:rPr lang="en-GB" sz="1000" b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 </a:t>
                      </a:r>
                      <a:r>
                        <a:rPr lang="en-GB" sz="1000" b="0" spc="-1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positions</a:t>
                      </a:r>
                      <a:endParaRPr sz="100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528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050" dirty="0">
                        <a:latin typeface="Times New Roman"/>
                        <a:cs typeface="Times New Roman"/>
                      </a:endParaRPr>
                    </a:p>
                    <a:p>
                      <a:pPr marL="316230" marR="229870" indent="-495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Net/Wall Games</a:t>
                      </a:r>
                      <a:endParaRPr sz="12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25780" marR="294005" indent="-25209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•Core hand-eye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coordination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 footwork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skills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711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1190" marR="181610" indent="-440055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•Coordination and footwork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skills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in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combination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711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4010" marR="299085" algn="ctr">
                        <a:lnSpc>
                          <a:spcPts val="1200"/>
                        </a:lnSpc>
                      </a:pPr>
                      <a:r>
                        <a:rPr lang="en-GB" sz="1000" b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•Speed and agility to </a:t>
                      </a:r>
                      <a:r>
                        <a:rPr lang="en-GB" sz="1000" b="0" spc="-1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cover </a:t>
                      </a:r>
                      <a:r>
                        <a:rPr lang="en-GB" sz="1000" b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‘court’ and create time </a:t>
                      </a:r>
                      <a:r>
                        <a:rPr lang="en-GB" sz="1000" b="0" spc="-25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for </a:t>
                      </a:r>
                      <a:r>
                        <a:rPr lang="en-GB" sz="1000" b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more</a:t>
                      </a:r>
                      <a:r>
                        <a:rPr lang="en-GB" sz="1000" b="0" spc="-1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lang="en-GB" sz="1000" b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advanced</a:t>
                      </a:r>
                      <a:r>
                        <a:rPr lang="en-GB" sz="1000" b="0" spc="-1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skills</a:t>
                      </a:r>
                      <a:endParaRPr sz="100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225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4B161A"/>
                      </a:solidFill>
                      <a:prstDash val="solid"/>
                    </a:lnR>
                    <a:lnT w="12700">
                      <a:solidFill>
                        <a:srgbClr val="4B161A"/>
                      </a:solidFill>
                      <a:prstDash val="solid"/>
                    </a:lnT>
                    <a:lnB w="12700">
                      <a:solidFill>
                        <a:srgbClr val="4B161A"/>
                      </a:solidFill>
                      <a:prstDash val="solid"/>
                    </a:lnB>
                    <a:solidFill>
                      <a:srgbClr val="D27272"/>
                    </a:solidFill>
                  </a:tcPr>
                </a:tc>
                <a:tc>
                  <a:txBody>
                    <a:bodyPr/>
                    <a:lstStyle/>
                    <a:p>
                      <a:pPr marL="409575" marR="282575" indent="-11176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•Serving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 returning </a:t>
                      </a:r>
                      <a:r>
                        <a:rPr sz="1000" b="0" spc="-2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skills,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predominantly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forehand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6858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10845">
                        <a:lnSpc>
                          <a:spcPts val="114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•Wider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range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of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skills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to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  <a:p>
                      <a:pPr marL="370205" marR="361315" indent="41910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maintain and win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rallies,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including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use of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backhand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09575" marR="350520" indent="-24130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lang="en-GB" sz="1000" b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•More</a:t>
                      </a:r>
                      <a:r>
                        <a:rPr lang="en-GB" sz="1000" b="0" spc="-1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lang="en-GB" sz="1000" b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advanced</a:t>
                      </a:r>
                      <a:r>
                        <a:rPr lang="en-GB" sz="1000" b="0" spc="-5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lang="en-GB" sz="1000" b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skills</a:t>
                      </a:r>
                      <a:r>
                        <a:rPr lang="en-GB" sz="1000" b="0" spc="-5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lang="en-GB" sz="1000" b="0" spc="-25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to </a:t>
                      </a:r>
                      <a:r>
                        <a:rPr lang="en-GB" sz="1000" b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maintain and win </a:t>
                      </a:r>
                      <a:r>
                        <a:rPr lang="en-GB" sz="1000" b="0" spc="-1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rallies</a:t>
                      </a:r>
                      <a:endParaRPr sz="100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6858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6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4B161A"/>
                      </a:solidFill>
                      <a:prstDash val="solid"/>
                    </a:lnR>
                    <a:lnT w="12700">
                      <a:solidFill>
                        <a:srgbClr val="4B161A"/>
                      </a:solidFill>
                      <a:prstDash val="solid"/>
                    </a:lnT>
                    <a:lnB w="12700">
                      <a:solidFill>
                        <a:srgbClr val="4B161A"/>
                      </a:solidFill>
                      <a:prstDash val="solid"/>
                    </a:lnB>
                    <a:solidFill>
                      <a:srgbClr val="D2727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•Serving and returning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tactics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641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•Attacking and defending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tactics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641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ts val="1105"/>
                        </a:lnSpc>
                      </a:pPr>
                      <a:r>
                        <a:rPr lang="en-GB"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•Different</a:t>
                      </a:r>
                      <a:r>
                        <a:rPr lang="en-GB" sz="1000" b="0" spc="3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lang="en-GB"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formations,</a:t>
                      </a:r>
                      <a:r>
                        <a:rPr lang="en-GB"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lang="en-GB"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positions</a:t>
                      </a:r>
                      <a:endParaRPr lang="en-GB" sz="1000" dirty="0">
                        <a:latin typeface="Frutiger LT Pro 47 Light Cn"/>
                        <a:cs typeface="Frutiger LT Pro 47 Light Cn"/>
                      </a:endParaRPr>
                    </a:p>
                    <a:p>
                      <a:pPr marL="231140">
                        <a:lnSpc>
                          <a:spcPct val="100000"/>
                        </a:lnSpc>
                      </a:pPr>
                      <a:r>
                        <a:rPr lang="en-GB"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 tactics in full game </a:t>
                      </a:r>
                      <a:r>
                        <a:rPr lang="en-GB"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settings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44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4B161A"/>
                      </a:solidFill>
                      <a:prstDash val="solid"/>
                    </a:lnR>
                    <a:lnT w="12700">
                      <a:solidFill>
                        <a:srgbClr val="4B161A"/>
                      </a:solidFill>
                      <a:prstDash val="solid"/>
                    </a:lnT>
                    <a:lnB w="12700">
                      <a:solidFill>
                        <a:srgbClr val="4B161A"/>
                      </a:solidFill>
                      <a:prstDash val="solid"/>
                    </a:lnB>
                    <a:solidFill>
                      <a:srgbClr val="D2727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96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•Basic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rules</a:t>
                      </a:r>
                      <a:endParaRPr sz="100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78535">
                        <a:lnSpc>
                          <a:spcPts val="106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•More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advanced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rules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officiating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919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175260" marR="138430" algn="ctr">
                        <a:lnSpc>
                          <a:spcPct val="100000"/>
                        </a:lnSpc>
                      </a:pPr>
                      <a:r>
                        <a:rPr sz="12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Striking </a:t>
                      </a:r>
                      <a:r>
                        <a:rPr sz="12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 </a:t>
                      </a:r>
                      <a:r>
                        <a:rPr sz="12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Fielding </a:t>
                      </a:r>
                      <a:r>
                        <a:rPr sz="1200" b="0" spc="-2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Games</a:t>
                      </a:r>
                      <a:endParaRPr sz="12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2890" marR="187325" indent="-60325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•Core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skills of striking,</a:t>
                      </a:r>
                      <a:r>
                        <a:rPr sz="1000" b="0" spc="-4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throwing,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catching and stopping the </a:t>
                      </a:r>
                      <a:r>
                        <a:rPr sz="1000" b="0" spc="-2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ball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7556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7175" marR="248285" algn="ctr">
                        <a:lnSpc>
                          <a:spcPts val="1200"/>
                        </a:lnSpc>
                        <a:spcBef>
                          <a:spcPts val="20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•More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advanced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skills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that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can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be used in defensive 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offensive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situations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254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34950" marR="200025" algn="ctr">
                        <a:lnSpc>
                          <a:spcPts val="1200"/>
                        </a:lnSpc>
                        <a:spcBef>
                          <a:spcPts val="30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•Wider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range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of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skills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including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variations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in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flight,</a:t>
                      </a:r>
                      <a:r>
                        <a:rPr sz="1000" b="0" spc="-4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spin,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  <a:p>
                      <a:pPr marL="31750" algn="ctr">
                        <a:lnSpc>
                          <a:spcPts val="116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timing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of</a:t>
                      </a:r>
                      <a:r>
                        <a:rPr sz="1000" b="0" spc="-1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strike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2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etc.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381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1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R w="6350">
                      <a:solidFill>
                        <a:srgbClr val="4B161A"/>
                      </a:solidFill>
                      <a:prstDash val="solid"/>
                    </a:lnR>
                    <a:lnT w="12700">
                      <a:solidFill>
                        <a:srgbClr val="4B161A"/>
                      </a:solidFill>
                      <a:prstDash val="solid"/>
                    </a:lnT>
                    <a:lnB w="12700">
                      <a:solidFill>
                        <a:srgbClr val="4B161A"/>
                      </a:solidFill>
                      <a:prstDash val="solid"/>
                    </a:lnB>
                    <a:solidFill>
                      <a:srgbClr val="D3626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12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•Simple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tactics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2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•More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complex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tactics</a:t>
                      </a:r>
                      <a:endParaRPr sz="100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ts val="112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•Advanced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decision-making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skills</a:t>
                      </a:r>
                      <a:endParaRPr sz="100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6896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R w="6350">
                      <a:solidFill>
                        <a:srgbClr val="4B161A"/>
                      </a:solidFill>
                      <a:prstDash val="solid"/>
                    </a:lnR>
                    <a:lnT w="12700">
                      <a:solidFill>
                        <a:srgbClr val="4B161A"/>
                      </a:solidFill>
                      <a:prstDash val="solid"/>
                    </a:lnT>
                    <a:lnB w="12700">
                      <a:solidFill>
                        <a:srgbClr val="4B161A"/>
                      </a:solidFill>
                      <a:prstDash val="solid"/>
                    </a:lnB>
                    <a:solidFill>
                      <a:srgbClr val="D3626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•Basic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rules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749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•Small games rules and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positions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749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11505" marR="313055" indent="-263525">
                        <a:lnSpc>
                          <a:spcPts val="12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•Full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game</a:t>
                      </a:r>
                      <a:r>
                        <a:rPr sz="1000" b="0" spc="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rules,</a:t>
                      </a:r>
                      <a:r>
                        <a:rPr sz="1000" b="0" spc="-3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positions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formations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93988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151130" marR="1149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Gymnastics Activities </a:t>
                      </a:r>
                      <a:r>
                        <a:rPr sz="12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(Apply </a:t>
                      </a:r>
                      <a:r>
                        <a:rPr sz="12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to </a:t>
                      </a:r>
                      <a:r>
                        <a:rPr sz="1200" b="0" spc="-2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Trampolining</a:t>
                      </a:r>
                      <a:endParaRPr sz="12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248285" marR="237490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•Fundamental skills: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footwork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patterns in movement;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balance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rolling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31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216535" indent="-635" algn="ctr">
                        <a:lnSpc>
                          <a:spcPts val="1200"/>
                        </a:lnSpc>
                        <a:spcBef>
                          <a:spcPts val="15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•More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advanced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skills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used</a:t>
                      </a:r>
                      <a:r>
                        <a:rPr sz="1000" b="0" spc="-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in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combinations,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including</a:t>
                      </a:r>
                      <a:r>
                        <a:rPr sz="1000" b="0" spc="5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flight,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supported</a:t>
                      </a:r>
                      <a:r>
                        <a:rPr sz="1000" b="0" spc="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balance,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balancing</a:t>
                      </a:r>
                      <a:r>
                        <a:rPr sz="1000" b="0" spc="1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on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smaller and fewer body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parts,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symmetry and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asymmetry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190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1940" marR="246379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•Vaulting</a:t>
                      </a:r>
                      <a:r>
                        <a:rPr sz="1000" b="0" spc="-2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(and</a:t>
                      </a:r>
                      <a:r>
                        <a:rPr sz="1000" b="0" spc="-1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more</a:t>
                      </a:r>
                      <a:r>
                        <a:rPr sz="1000" b="0" spc="-1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complex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skills in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trampolining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depending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on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  <a:p>
                      <a:pPr marL="2730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staff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qualifications)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7366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896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4B161A"/>
                      </a:solidFill>
                      <a:prstDash val="solid"/>
                    </a:lnR>
                    <a:lnT w="12700">
                      <a:solidFill>
                        <a:srgbClr val="4B161A"/>
                      </a:solidFill>
                      <a:prstDash val="solid"/>
                    </a:lnT>
                    <a:lnB w="12700">
                      <a:solidFill>
                        <a:srgbClr val="4B161A"/>
                      </a:solidFill>
                      <a:prstDash val="solid"/>
                    </a:lnB>
                    <a:solidFill>
                      <a:srgbClr val="A34D4E"/>
                    </a:solidFill>
                  </a:tcPr>
                </a:tc>
                <a:tc>
                  <a:txBody>
                    <a:bodyPr/>
                    <a:lstStyle/>
                    <a:p>
                      <a:pPr marL="608330" marR="180975" indent="-416559">
                        <a:lnSpc>
                          <a:spcPts val="12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•Core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skills of individual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strength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suppleness</a:t>
                      </a:r>
                      <a:endParaRPr sz="100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621030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•Strength and suppleness when working with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others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7239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96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4B161A"/>
                      </a:solidFill>
                      <a:prstDash val="solid"/>
                    </a:lnR>
                    <a:lnT w="12700">
                      <a:solidFill>
                        <a:srgbClr val="4B161A"/>
                      </a:solidFill>
                      <a:prstDash val="solid"/>
                    </a:lnT>
                    <a:lnB w="12700">
                      <a:solidFill>
                        <a:srgbClr val="4B161A"/>
                      </a:solidFill>
                      <a:prstDash val="solid"/>
                    </a:lnB>
                    <a:solidFill>
                      <a:srgbClr val="A34D4E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•Individual and pair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sequences</a:t>
                      </a:r>
                      <a:endParaRPr sz="100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6159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84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•Pair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small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group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sequences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61594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ts val="108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•Combinations</a:t>
                      </a:r>
                      <a:r>
                        <a:rPr sz="1000" b="0" spc="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of</a:t>
                      </a:r>
                      <a:r>
                        <a:rPr sz="1000" b="0" spc="1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individual,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2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pair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  <a:p>
                      <a:pPr marL="2730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 small group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sequences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816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4B161A"/>
                      </a:solidFill>
                      <a:prstDash val="solid"/>
                    </a:lnR>
                    <a:lnT w="12700">
                      <a:solidFill>
                        <a:srgbClr val="4B161A"/>
                      </a:solidFill>
                      <a:prstDash val="solid"/>
                    </a:lnT>
                    <a:lnB w="12700">
                      <a:solidFill>
                        <a:srgbClr val="4B161A"/>
                      </a:solidFill>
                      <a:prstDash val="solid"/>
                    </a:lnB>
                    <a:solidFill>
                      <a:srgbClr val="A34D4E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06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•Floor and low-level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apparatus</a:t>
                      </a:r>
                      <a:endParaRPr sz="100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06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•Medium level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apparatus</a:t>
                      </a:r>
                      <a:endParaRPr sz="100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305" algn="ctr">
                        <a:lnSpc>
                          <a:spcPts val="107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•Higher</a:t>
                      </a:r>
                      <a:r>
                        <a:rPr sz="1000" b="0" spc="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apparatus,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assisted</a:t>
                      </a:r>
                      <a:r>
                        <a:rPr sz="1000" b="0" spc="1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flight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9386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57810" marR="221615" indent="952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2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Athletics Activities</a:t>
                      </a:r>
                      <a:endParaRPr sz="12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193675" marR="17716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•Core fundamental techniques 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of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running (speed and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endurance),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jumping (for distance and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height)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throwing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127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13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•More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advanced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running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  <a:p>
                      <a:pPr marL="309880" marR="300990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(including over barriers if 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not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yet covered),</a:t>
                      </a:r>
                      <a:r>
                        <a:rPr sz="1000" b="0" spc="-4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jumping 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  <a:p>
                      <a:pPr marL="211454" marR="201930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throwing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skills applied to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specific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events (and multi-events) 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as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appropriate.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Concept</a:t>
                      </a:r>
                      <a:r>
                        <a:rPr sz="1000" b="0" spc="2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of</a:t>
                      </a:r>
                      <a:r>
                        <a:rPr sz="1000" b="0" spc="2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PB</a:t>
                      </a:r>
                      <a:r>
                        <a:rPr sz="1000" b="0" spc="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how to improve on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performance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198755" marR="163195" indent="139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•Further specific event </a:t>
                      </a:r>
                      <a:r>
                        <a:rPr sz="1000" b="0" spc="-2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and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multi-event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skill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development,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potentially including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comparative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  <a:p>
                      <a:pPr marL="364490" marR="296545" indent="-33020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data to gauge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performance </a:t>
                      </a: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against the national </a:t>
                      </a:r>
                      <a:r>
                        <a:rPr sz="1000" b="0" spc="-2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norm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508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063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4B161A"/>
                      </a:solidFill>
                      <a:prstDash val="solid"/>
                    </a:lnR>
                    <a:lnT w="12700">
                      <a:solidFill>
                        <a:srgbClr val="4B161A"/>
                      </a:solidFill>
                      <a:prstDash val="solid"/>
                    </a:lnT>
                    <a:lnB w="12700">
                      <a:solidFill>
                        <a:srgbClr val="4B161A"/>
                      </a:solidFill>
                      <a:prstDash val="solid"/>
                    </a:lnB>
                    <a:solidFill>
                      <a:srgbClr val="864D4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8575" algn="ctr">
                        <a:lnSpc>
                          <a:spcPts val="109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•Safety of self and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others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7145" marB="0" vert="vert270">
                    <a:solidFill>
                      <a:srgbClr val="4B161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4B161A"/>
                      </a:solidFill>
                      <a:prstDash val="solid"/>
                    </a:lnR>
                    <a:lnT w="12700">
                      <a:solidFill>
                        <a:srgbClr val="4B161A"/>
                      </a:solidFill>
                      <a:prstDash val="solid"/>
                    </a:lnT>
                    <a:lnB w="12700">
                      <a:solidFill>
                        <a:srgbClr val="4B161A"/>
                      </a:solidFill>
                      <a:prstDash val="solid"/>
                    </a:lnB>
                    <a:solidFill>
                      <a:srgbClr val="864D4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18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•Basic event-specific </a:t>
                      </a:r>
                      <a:r>
                        <a:rPr sz="1000" b="0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rules</a:t>
                      </a:r>
                      <a:endParaRPr sz="100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210310">
                        <a:lnSpc>
                          <a:spcPts val="1185"/>
                        </a:lnSpc>
                      </a:pPr>
                      <a:r>
                        <a:rPr sz="1000" b="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•Competition-specific </a:t>
                      </a:r>
                      <a:r>
                        <a:rPr sz="1000" b="0" spc="-2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rules</a:t>
                      </a:r>
                      <a:endParaRPr sz="1000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650036">
                <a:tc rowSpan="2"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500" b="1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Embedded</a:t>
                      </a:r>
                      <a:r>
                        <a:rPr sz="1500" b="1" spc="-65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500" b="1" spc="-10" dirty="0">
                          <a:solidFill>
                            <a:srgbClr val="FFFFFF"/>
                          </a:solidFill>
                          <a:latin typeface="Frutiger LT Pro 47 Light Cn"/>
                          <a:cs typeface="Frutiger LT Pro 47 Light Cn"/>
                        </a:rPr>
                        <a:t>Throughout</a:t>
                      </a:r>
                      <a:endParaRPr sz="1500" b="1" dirty="0"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26034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ctr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200" b="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Fit to </a:t>
                      </a:r>
                      <a:r>
                        <a:rPr sz="1200" b="0" spc="-2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Lead</a:t>
                      </a:r>
                      <a:endParaRPr sz="1200" dirty="0">
                        <a:solidFill>
                          <a:schemeClr val="bg1"/>
                        </a:solidFill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15748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•Leading a </a:t>
                      </a:r>
                      <a:r>
                        <a:rPr sz="1000" b="0" spc="-1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partner</a:t>
                      </a:r>
                      <a:endParaRPr sz="1000" dirty="0">
                        <a:solidFill>
                          <a:schemeClr val="bg1"/>
                        </a:solidFill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63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b="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•Leads in pairs/small </a:t>
                      </a:r>
                      <a:r>
                        <a:rPr sz="1000" b="0" spc="-1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teams.</a:t>
                      </a:r>
                      <a:endParaRPr sz="1000" dirty="0">
                        <a:solidFill>
                          <a:schemeClr val="bg1"/>
                        </a:solidFill>
                        <a:latin typeface="Frutiger LT Pro 47 Light Cn"/>
                        <a:cs typeface="Frutiger LT Pro 47 Light Cn"/>
                      </a:endParaRPr>
                    </a:p>
                    <a:p>
                      <a:pPr marL="464184" marR="454659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Verbal</a:t>
                      </a:r>
                      <a:r>
                        <a:rPr sz="1000" b="0" spc="-2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and</a:t>
                      </a:r>
                      <a:r>
                        <a:rPr sz="1000" b="0" spc="-2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non-</a:t>
                      </a:r>
                      <a:r>
                        <a:rPr sz="1000" b="0" spc="-1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verbal communication</a:t>
                      </a:r>
                      <a:endParaRPr sz="1000" dirty="0">
                        <a:solidFill>
                          <a:schemeClr val="bg1"/>
                        </a:solidFill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241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3350" marR="250190"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000" b="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•Leadership and officiating </a:t>
                      </a:r>
                      <a:r>
                        <a:rPr sz="1000" b="0" spc="-1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roles </a:t>
                      </a:r>
                      <a:r>
                        <a:rPr sz="1000" b="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in </a:t>
                      </a:r>
                      <a:r>
                        <a:rPr sz="1000" b="0" spc="-1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games.</a:t>
                      </a:r>
                      <a:r>
                        <a:rPr sz="1000" b="0" spc="-35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Use</a:t>
                      </a:r>
                      <a:r>
                        <a:rPr sz="1000" b="0" spc="5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STEP</a:t>
                      </a:r>
                      <a:r>
                        <a:rPr sz="1000" b="0" spc="5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principle</a:t>
                      </a:r>
                      <a:r>
                        <a:rPr sz="1000" b="0" spc="5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25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to </a:t>
                      </a:r>
                      <a:r>
                        <a:rPr sz="1000" b="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adapt</a:t>
                      </a:r>
                      <a:r>
                        <a:rPr sz="1000" b="0" spc="-10" dirty="0">
                          <a:solidFill>
                            <a:schemeClr val="bg1"/>
                          </a:solidFill>
                          <a:latin typeface="Frutiger LT Pro 47 Light Cn"/>
                          <a:cs typeface="Frutiger LT Pro 47 Light Cn"/>
                        </a:rPr>
                        <a:t> activities</a:t>
                      </a:r>
                      <a:endParaRPr sz="1000" dirty="0">
                        <a:solidFill>
                          <a:schemeClr val="bg1"/>
                        </a:solidFill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2413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5349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6034" marB="0" vert="vert270">
                    <a:solidFill>
                      <a:srgbClr val="4B161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28575" algn="ctr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sz="12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Fit for </a:t>
                      </a:r>
                      <a:r>
                        <a:rPr sz="1200" b="0" spc="-2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Life</a:t>
                      </a:r>
                      <a:endParaRPr sz="1200" dirty="0">
                        <a:solidFill>
                          <a:schemeClr val="tx2">
                            <a:lumMod val="75000"/>
                          </a:schemeClr>
                        </a:solidFill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950" dirty="0">
                        <a:solidFill>
                          <a:schemeClr val="tx2">
                            <a:lumMod val="75000"/>
                          </a:schemeClr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•Short periods of sustained </a:t>
                      </a:r>
                      <a:r>
                        <a:rPr sz="1000" b="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exercise</a:t>
                      </a:r>
                      <a:endParaRPr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Frutiger LT Pro 47 Light Cn"/>
                        <a:cs typeface="Frutiger LT Pro 47 Light C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•Can</a:t>
                      </a:r>
                      <a:r>
                        <a:rPr sz="1000" b="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conduct</a:t>
                      </a:r>
                      <a:r>
                        <a:rPr sz="1000" b="0" spc="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their</a:t>
                      </a:r>
                      <a:r>
                        <a:rPr sz="1000" b="0" spc="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own</a:t>
                      </a:r>
                      <a:r>
                        <a:rPr sz="1000" b="0" spc="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warm-</a:t>
                      </a:r>
                      <a:r>
                        <a:rPr sz="1000" b="0" spc="-2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up</a:t>
                      </a:r>
                      <a:endParaRPr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Frutiger LT Pro 47 Light Cn"/>
                        <a:cs typeface="Frutiger LT Pro 47 Light Cn"/>
                      </a:endParaRPr>
                    </a:p>
                    <a:p>
                      <a:pPr marL="207645" marR="19621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•Knows</a:t>
                      </a:r>
                      <a:r>
                        <a:rPr sz="1000" b="0" spc="-1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how</a:t>
                      </a:r>
                      <a:r>
                        <a:rPr sz="1000" b="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PA</a:t>
                      </a:r>
                      <a:r>
                        <a:rPr sz="1000" b="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contributes</a:t>
                      </a:r>
                      <a:r>
                        <a:rPr sz="1000" b="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to</a:t>
                      </a:r>
                      <a:r>
                        <a:rPr sz="1000" b="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5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a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balanced </a:t>
                      </a:r>
                      <a:r>
                        <a:rPr sz="1000" b="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lifestyle</a:t>
                      </a:r>
                      <a:endParaRPr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31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32740" marR="205104"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•Use components of fitness </a:t>
                      </a:r>
                      <a:r>
                        <a:rPr sz="1000" b="0" spc="-2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to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improve </a:t>
                      </a:r>
                      <a:r>
                        <a:rPr sz="1000" b="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wellbeing</a:t>
                      </a:r>
                      <a:endParaRPr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Frutiger LT Pro 47 Light Cn"/>
                        <a:cs typeface="Frutiger LT Pro 47 Light Cn"/>
                      </a:endParaRPr>
                    </a:p>
                    <a:p>
                      <a:pPr marL="119380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•Knowledge of basic </a:t>
                      </a:r>
                      <a:r>
                        <a:rPr sz="1000" b="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anatomy</a:t>
                      </a:r>
                      <a:endParaRPr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Frutiger LT Pro 47 Light Cn"/>
                        <a:cs typeface="Frutiger LT Pro 47 Light Cn"/>
                      </a:endParaRPr>
                    </a:p>
                    <a:p>
                      <a:pPr marL="222250" marR="12509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•Knowledge of basic nutrition </a:t>
                      </a:r>
                      <a:r>
                        <a:rPr sz="1000" b="0" spc="-2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and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hydration</a:t>
                      </a:r>
                      <a:r>
                        <a:rPr sz="1000" b="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in</a:t>
                      </a:r>
                      <a:r>
                        <a:rPr sz="1000" b="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2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PE</a:t>
                      </a:r>
                      <a:endParaRPr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6604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34620" marR="251460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•Consistently meets the </a:t>
                      </a:r>
                      <a:r>
                        <a:rPr sz="1000" b="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physical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demands of </a:t>
                      </a:r>
                      <a:r>
                        <a:rPr sz="1000" b="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activities</a:t>
                      </a:r>
                      <a:endParaRPr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Frutiger LT Pro 47 Light Cn"/>
                        <a:cs typeface="Frutiger LT Pro 47 Light Cn"/>
                      </a:endParaRPr>
                    </a:p>
                    <a:p>
                      <a:pPr marL="174625" marR="29146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•Apply</a:t>
                      </a:r>
                      <a:r>
                        <a:rPr sz="1000" b="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principles</a:t>
                      </a:r>
                      <a:r>
                        <a:rPr sz="1000" b="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of</a:t>
                      </a:r>
                      <a:r>
                        <a:rPr sz="1000" b="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training</a:t>
                      </a:r>
                      <a:r>
                        <a:rPr sz="1000" b="0" spc="-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spc="-2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to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improve </a:t>
                      </a:r>
                      <a:r>
                        <a:rPr sz="1000" b="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performance</a:t>
                      </a:r>
                      <a:endParaRPr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Frutiger LT Pro 47 Light Cn"/>
                        <a:cs typeface="Frutiger LT Pro 47 Light Cn"/>
                      </a:endParaRPr>
                    </a:p>
                    <a:p>
                      <a:pPr marL="205104" marR="321945" algn="ctr">
                        <a:lnSpc>
                          <a:spcPct val="100000"/>
                        </a:lnSpc>
                      </a:pP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•Knowledge</a:t>
                      </a:r>
                      <a:r>
                        <a:rPr sz="1000" b="0" spc="-1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of</a:t>
                      </a:r>
                      <a:r>
                        <a:rPr sz="1000" b="0" spc="-1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PA</a:t>
                      </a:r>
                      <a:r>
                        <a:rPr sz="1000" b="0" spc="-15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to</a:t>
                      </a:r>
                      <a:r>
                        <a:rPr sz="1000" b="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 support </a:t>
                      </a:r>
                      <a:r>
                        <a:rPr sz="10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social and mental </a:t>
                      </a:r>
                      <a:r>
                        <a:rPr sz="1000" b="0" spc="-1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Frutiger LT Pro 47 Light Cn"/>
                          <a:cs typeface="Frutiger LT Pro 47 Light Cn"/>
                        </a:rPr>
                        <a:t>wellbeing</a:t>
                      </a:r>
                      <a:endParaRPr sz="1000" dirty="0">
                        <a:solidFill>
                          <a:schemeClr val="tx2">
                            <a:lumMod val="75000"/>
                          </a:schemeClr>
                        </a:solidFill>
                        <a:latin typeface="Frutiger LT Pro 47 Light Cn"/>
                        <a:cs typeface="Frutiger LT Pro 47 Light Cn"/>
                      </a:endParaRPr>
                    </a:p>
                  </a:txBody>
                  <a:tcPr marL="0" marR="0" marT="254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01818" y="6363095"/>
            <a:ext cx="2089785" cy="3872865"/>
            <a:chOff x="801818" y="6363095"/>
            <a:chExt cx="2089785" cy="3872865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3" name="object 3"/>
            <p:cNvSpPr/>
            <p:nvPr/>
          </p:nvSpPr>
          <p:spPr>
            <a:xfrm>
              <a:off x="803062" y="6363095"/>
              <a:ext cx="2087245" cy="1889125"/>
            </a:xfrm>
            <a:custGeom>
              <a:avLst/>
              <a:gdLst/>
              <a:ahLst/>
              <a:cxnLst/>
              <a:rect l="l" t="t" r="r" b="b"/>
              <a:pathLst>
                <a:path w="2087245" h="1889125">
                  <a:moveTo>
                    <a:pt x="1694027" y="0"/>
                  </a:moveTo>
                  <a:lnTo>
                    <a:pt x="1645172" y="9173"/>
                  </a:lnTo>
                  <a:lnTo>
                    <a:pt x="1596738" y="19386"/>
                  </a:lnTo>
                  <a:lnTo>
                    <a:pt x="1548738" y="30625"/>
                  </a:lnTo>
                  <a:lnTo>
                    <a:pt x="1501189" y="42877"/>
                  </a:lnTo>
                  <a:lnTo>
                    <a:pt x="1454103" y="56129"/>
                  </a:lnTo>
                  <a:lnTo>
                    <a:pt x="1407495" y="70367"/>
                  </a:lnTo>
                  <a:lnTo>
                    <a:pt x="1361380" y="85578"/>
                  </a:lnTo>
                  <a:lnTo>
                    <a:pt x="1315773" y="101749"/>
                  </a:lnTo>
                  <a:lnTo>
                    <a:pt x="1270687" y="118866"/>
                  </a:lnTo>
                  <a:lnTo>
                    <a:pt x="1226137" y="136917"/>
                  </a:lnTo>
                  <a:lnTo>
                    <a:pt x="1182137" y="155888"/>
                  </a:lnTo>
                  <a:lnTo>
                    <a:pt x="1138702" y="175766"/>
                  </a:lnTo>
                  <a:lnTo>
                    <a:pt x="1095846" y="196538"/>
                  </a:lnTo>
                  <a:lnTo>
                    <a:pt x="1053584" y="218189"/>
                  </a:lnTo>
                  <a:lnTo>
                    <a:pt x="1011931" y="240708"/>
                  </a:lnTo>
                  <a:lnTo>
                    <a:pt x="970899" y="264081"/>
                  </a:lnTo>
                  <a:lnTo>
                    <a:pt x="930505" y="288294"/>
                  </a:lnTo>
                  <a:lnTo>
                    <a:pt x="890761" y="313334"/>
                  </a:lnTo>
                  <a:lnTo>
                    <a:pt x="851684" y="339189"/>
                  </a:lnTo>
                  <a:lnTo>
                    <a:pt x="813287" y="365844"/>
                  </a:lnTo>
                  <a:lnTo>
                    <a:pt x="775584" y="393287"/>
                  </a:lnTo>
                  <a:lnTo>
                    <a:pt x="738590" y="421504"/>
                  </a:lnTo>
                  <a:lnTo>
                    <a:pt x="702320" y="450482"/>
                  </a:lnTo>
                  <a:lnTo>
                    <a:pt x="666788" y="480208"/>
                  </a:lnTo>
                  <a:lnTo>
                    <a:pt x="632007" y="510668"/>
                  </a:lnTo>
                  <a:lnTo>
                    <a:pt x="597994" y="541849"/>
                  </a:lnTo>
                  <a:lnTo>
                    <a:pt x="564761" y="573738"/>
                  </a:lnTo>
                  <a:lnTo>
                    <a:pt x="532324" y="606322"/>
                  </a:lnTo>
                  <a:lnTo>
                    <a:pt x="500697" y="639588"/>
                  </a:lnTo>
                  <a:lnTo>
                    <a:pt x="469894" y="673522"/>
                  </a:lnTo>
                  <a:lnTo>
                    <a:pt x="439930" y="708110"/>
                  </a:lnTo>
                  <a:lnTo>
                    <a:pt x="410820" y="743340"/>
                  </a:lnTo>
                  <a:lnTo>
                    <a:pt x="382576" y="779199"/>
                  </a:lnTo>
                  <a:lnTo>
                    <a:pt x="355215" y="815673"/>
                  </a:lnTo>
                  <a:lnTo>
                    <a:pt x="328750" y="852748"/>
                  </a:lnTo>
                  <a:lnTo>
                    <a:pt x="303196" y="890413"/>
                  </a:lnTo>
                  <a:lnTo>
                    <a:pt x="278567" y="928652"/>
                  </a:lnTo>
                  <a:lnTo>
                    <a:pt x="254878" y="967454"/>
                  </a:lnTo>
                  <a:lnTo>
                    <a:pt x="232143" y="1006804"/>
                  </a:lnTo>
                  <a:lnTo>
                    <a:pt x="210376" y="1046691"/>
                  </a:lnTo>
                  <a:lnTo>
                    <a:pt x="189593" y="1087099"/>
                  </a:lnTo>
                  <a:lnTo>
                    <a:pt x="169806" y="1128017"/>
                  </a:lnTo>
                  <a:lnTo>
                    <a:pt x="151032" y="1169430"/>
                  </a:lnTo>
                  <a:lnTo>
                    <a:pt x="133283" y="1211326"/>
                  </a:lnTo>
                  <a:lnTo>
                    <a:pt x="116576" y="1253691"/>
                  </a:lnTo>
                  <a:lnTo>
                    <a:pt x="100923" y="1296512"/>
                  </a:lnTo>
                  <a:lnTo>
                    <a:pt x="86339" y="1339776"/>
                  </a:lnTo>
                  <a:lnTo>
                    <a:pt x="72840" y="1383470"/>
                  </a:lnTo>
                  <a:lnTo>
                    <a:pt x="60438" y="1427580"/>
                  </a:lnTo>
                  <a:lnTo>
                    <a:pt x="49149" y="1472092"/>
                  </a:lnTo>
                  <a:lnTo>
                    <a:pt x="38988" y="1516995"/>
                  </a:lnTo>
                  <a:lnTo>
                    <a:pt x="29968" y="1562274"/>
                  </a:lnTo>
                  <a:lnTo>
                    <a:pt x="22103" y="1607916"/>
                  </a:lnTo>
                  <a:lnTo>
                    <a:pt x="15410" y="1653908"/>
                  </a:lnTo>
                  <a:lnTo>
                    <a:pt x="9900" y="1700237"/>
                  </a:lnTo>
                  <a:lnTo>
                    <a:pt x="5590" y="1746890"/>
                  </a:lnTo>
                  <a:lnTo>
                    <a:pt x="2494" y="1793852"/>
                  </a:lnTo>
                  <a:lnTo>
                    <a:pt x="626" y="1841111"/>
                  </a:lnTo>
                  <a:lnTo>
                    <a:pt x="0" y="1888655"/>
                  </a:lnTo>
                  <a:lnTo>
                    <a:pt x="374192" y="1888655"/>
                  </a:lnTo>
                  <a:lnTo>
                    <a:pt x="374922" y="1842146"/>
                  </a:lnTo>
                  <a:lnTo>
                    <a:pt x="377099" y="1795972"/>
                  </a:lnTo>
                  <a:lnTo>
                    <a:pt x="380702" y="1750150"/>
                  </a:lnTo>
                  <a:lnTo>
                    <a:pt x="385712" y="1704698"/>
                  </a:lnTo>
                  <a:lnTo>
                    <a:pt x="392108" y="1659636"/>
                  </a:lnTo>
                  <a:lnTo>
                    <a:pt x="399870" y="1614981"/>
                  </a:lnTo>
                  <a:lnTo>
                    <a:pt x="408979" y="1570753"/>
                  </a:lnTo>
                  <a:lnTo>
                    <a:pt x="419414" y="1526969"/>
                  </a:lnTo>
                  <a:lnTo>
                    <a:pt x="431155" y="1483648"/>
                  </a:lnTo>
                  <a:lnTo>
                    <a:pt x="444182" y="1440808"/>
                  </a:lnTo>
                  <a:lnTo>
                    <a:pt x="458476" y="1398469"/>
                  </a:lnTo>
                  <a:lnTo>
                    <a:pt x="474015" y="1356648"/>
                  </a:lnTo>
                  <a:lnTo>
                    <a:pt x="490781" y="1315364"/>
                  </a:lnTo>
                  <a:lnTo>
                    <a:pt x="508752" y="1274635"/>
                  </a:lnTo>
                  <a:lnTo>
                    <a:pt x="527909" y="1234480"/>
                  </a:lnTo>
                  <a:lnTo>
                    <a:pt x="548233" y="1194917"/>
                  </a:lnTo>
                  <a:lnTo>
                    <a:pt x="569701" y="1155965"/>
                  </a:lnTo>
                  <a:lnTo>
                    <a:pt x="592296" y="1117642"/>
                  </a:lnTo>
                  <a:lnTo>
                    <a:pt x="615996" y="1079966"/>
                  </a:lnTo>
                  <a:lnTo>
                    <a:pt x="640782" y="1042957"/>
                  </a:lnTo>
                  <a:lnTo>
                    <a:pt x="666633" y="1006632"/>
                  </a:lnTo>
                  <a:lnTo>
                    <a:pt x="693530" y="971010"/>
                  </a:lnTo>
                  <a:lnTo>
                    <a:pt x="721452" y="936110"/>
                  </a:lnTo>
                  <a:lnTo>
                    <a:pt x="750380" y="901949"/>
                  </a:lnTo>
                  <a:lnTo>
                    <a:pt x="780292" y="868547"/>
                  </a:lnTo>
                  <a:lnTo>
                    <a:pt x="811171" y="835922"/>
                  </a:lnTo>
                  <a:lnTo>
                    <a:pt x="842994" y="804092"/>
                  </a:lnTo>
                  <a:lnTo>
                    <a:pt x="875742" y="773075"/>
                  </a:lnTo>
                  <a:lnTo>
                    <a:pt x="909396" y="742891"/>
                  </a:lnTo>
                  <a:lnTo>
                    <a:pt x="943934" y="713558"/>
                  </a:lnTo>
                  <a:lnTo>
                    <a:pt x="979338" y="685093"/>
                  </a:lnTo>
                  <a:lnTo>
                    <a:pt x="1015586" y="657517"/>
                  </a:lnTo>
                  <a:lnTo>
                    <a:pt x="1052660" y="630846"/>
                  </a:lnTo>
                  <a:lnTo>
                    <a:pt x="1090538" y="605099"/>
                  </a:lnTo>
                  <a:lnTo>
                    <a:pt x="1129200" y="580296"/>
                  </a:lnTo>
                  <a:lnTo>
                    <a:pt x="1168628" y="556454"/>
                  </a:lnTo>
                  <a:lnTo>
                    <a:pt x="1208800" y="533592"/>
                  </a:lnTo>
                  <a:lnTo>
                    <a:pt x="1249697" y="511728"/>
                  </a:lnTo>
                  <a:lnTo>
                    <a:pt x="1291298" y="490881"/>
                  </a:lnTo>
                  <a:lnTo>
                    <a:pt x="1333584" y="471069"/>
                  </a:lnTo>
                  <a:lnTo>
                    <a:pt x="1376534" y="452311"/>
                  </a:lnTo>
                  <a:lnTo>
                    <a:pt x="1420128" y="434625"/>
                  </a:lnTo>
                  <a:lnTo>
                    <a:pt x="1464347" y="418029"/>
                  </a:lnTo>
                  <a:lnTo>
                    <a:pt x="1509170" y="402543"/>
                  </a:lnTo>
                  <a:lnTo>
                    <a:pt x="1554577" y="388184"/>
                  </a:lnTo>
                  <a:lnTo>
                    <a:pt x="1600549" y="374971"/>
                  </a:lnTo>
                  <a:lnTo>
                    <a:pt x="1647064" y="362922"/>
                  </a:lnTo>
                  <a:lnTo>
                    <a:pt x="1694103" y="352057"/>
                  </a:lnTo>
                  <a:lnTo>
                    <a:pt x="1741647" y="342392"/>
                  </a:lnTo>
                  <a:lnTo>
                    <a:pt x="1789674" y="333948"/>
                  </a:lnTo>
                  <a:lnTo>
                    <a:pt x="1838165" y="326742"/>
                  </a:lnTo>
                  <a:lnTo>
                    <a:pt x="1887100" y="320792"/>
                  </a:lnTo>
                  <a:lnTo>
                    <a:pt x="1936459" y="316118"/>
                  </a:lnTo>
                  <a:lnTo>
                    <a:pt x="1986221" y="312737"/>
                  </a:lnTo>
                  <a:lnTo>
                    <a:pt x="2036367" y="310668"/>
                  </a:lnTo>
                  <a:lnTo>
                    <a:pt x="2086876" y="309930"/>
                  </a:lnTo>
                  <a:lnTo>
                    <a:pt x="1694027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4" name="object 4"/>
            <p:cNvSpPr/>
            <p:nvPr/>
          </p:nvSpPr>
          <p:spPr>
            <a:xfrm>
              <a:off x="801818" y="8295820"/>
              <a:ext cx="2089785" cy="1940560"/>
            </a:xfrm>
            <a:custGeom>
              <a:avLst/>
              <a:gdLst/>
              <a:ahLst/>
              <a:cxnLst/>
              <a:rect l="l" t="t" r="r" b="b"/>
              <a:pathLst>
                <a:path w="2089785" h="1940559">
                  <a:moveTo>
                    <a:pt x="374205" y="0"/>
                  </a:moveTo>
                  <a:lnTo>
                    <a:pt x="0" y="0"/>
                  </a:lnTo>
                  <a:lnTo>
                    <a:pt x="587" y="46453"/>
                  </a:lnTo>
                  <a:lnTo>
                    <a:pt x="2340" y="92638"/>
                  </a:lnTo>
                  <a:lnTo>
                    <a:pt x="5246" y="138544"/>
                  </a:lnTo>
                  <a:lnTo>
                    <a:pt x="9291" y="184157"/>
                  </a:lnTo>
                  <a:lnTo>
                    <a:pt x="14463" y="229466"/>
                  </a:lnTo>
                  <a:lnTo>
                    <a:pt x="20748" y="274458"/>
                  </a:lnTo>
                  <a:lnTo>
                    <a:pt x="28134" y="319122"/>
                  </a:lnTo>
                  <a:lnTo>
                    <a:pt x="36606" y="363446"/>
                  </a:lnTo>
                  <a:lnTo>
                    <a:pt x="46153" y="407416"/>
                  </a:lnTo>
                  <a:lnTo>
                    <a:pt x="56761" y="451021"/>
                  </a:lnTo>
                  <a:lnTo>
                    <a:pt x="68417" y="494249"/>
                  </a:lnTo>
                  <a:lnTo>
                    <a:pt x="81108" y="537088"/>
                  </a:lnTo>
                  <a:lnTo>
                    <a:pt x="94820" y="579525"/>
                  </a:lnTo>
                  <a:lnTo>
                    <a:pt x="109541" y="621548"/>
                  </a:lnTo>
                  <a:lnTo>
                    <a:pt x="125258" y="663146"/>
                  </a:lnTo>
                  <a:lnTo>
                    <a:pt x="141957" y="704305"/>
                  </a:lnTo>
                  <a:lnTo>
                    <a:pt x="159626" y="745014"/>
                  </a:lnTo>
                  <a:lnTo>
                    <a:pt x="178250" y="785261"/>
                  </a:lnTo>
                  <a:lnTo>
                    <a:pt x="197818" y="825034"/>
                  </a:lnTo>
                  <a:lnTo>
                    <a:pt x="218316" y="864319"/>
                  </a:lnTo>
                  <a:lnTo>
                    <a:pt x="239731" y="903106"/>
                  </a:lnTo>
                  <a:lnTo>
                    <a:pt x="262050" y="941382"/>
                  </a:lnTo>
                  <a:lnTo>
                    <a:pt x="285260" y="979135"/>
                  </a:lnTo>
                  <a:lnTo>
                    <a:pt x="309347" y="1016353"/>
                  </a:lnTo>
                  <a:lnTo>
                    <a:pt x="334299" y="1053023"/>
                  </a:lnTo>
                  <a:lnTo>
                    <a:pt x="360103" y="1089133"/>
                  </a:lnTo>
                  <a:lnTo>
                    <a:pt x="386745" y="1124672"/>
                  </a:lnTo>
                  <a:lnTo>
                    <a:pt x="414212" y="1159627"/>
                  </a:lnTo>
                  <a:lnTo>
                    <a:pt x="442491" y="1193985"/>
                  </a:lnTo>
                  <a:lnTo>
                    <a:pt x="471570" y="1227736"/>
                  </a:lnTo>
                  <a:lnTo>
                    <a:pt x="501435" y="1260866"/>
                  </a:lnTo>
                  <a:lnTo>
                    <a:pt x="532072" y="1293363"/>
                  </a:lnTo>
                  <a:lnTo>
                    <a:pt x="563470" y="1325216"/>
                  </a:lnTo>
                  <a:lnTo>
                    <a:pt x="595614" y="1356412"/>
                  </a:lnTo>
                  <a:lnTo>
                    <a:pt x="628491" y="1386939"/>
                  </a:lnTo>
                  <a:lnTo>
                    <a:pt x="662090" y="1416785"/>
                  </a:lnTo>
                  <a:lnTo>
                    <a:pt x="696396" y="1445937"/>
                  </a:lnTo>
                  <a:lnTo>
                    <a:pt x="731396" y="1474384"/>
                  </a:lnTo>
                  <a:lnTo>
                    <a:pt x="767077" y="1502113"/>
                  </a:lnTo>
                  <a:lnTo>
                    <a:pt x="803427" y="1529112"/>
                  </a:lnTo>
                  <a:lnTo>
                    <a:pt x="840432" y="1555369"/>
                  </a:lnTo>
                  <a:lnTo>
                    <a:pt x="878079" y="1580872"/>
                  </a:lnTo>
                  <a:lnTo>
                    <a:pt x="916354" y="1605609"/>
                  </a:lnTo>
                  <a:lnTo>
                    <a:pt x="955246" y="1629568"/>
                  </a:lnTo>
                  <a:lnTo>
                    <a:pt x="994740" y="1652735"/>
                  </a:lnTo>
                  <a:lnTo>
                    <a:pt x="1034824" y="1675100"/>
                  </a:lnTo>
                  <a:lnTo>
                    <a:pt x="1075484" y="1696650"/>
                  </a:lnTo>
                  <a:lnTo>
                    <a:pt x="1116708" y="1717373"/>
                  </a:lnTo>
                  <a:lnTo>
                    <a:pt x="1158482" y="1737257"/>
                  </a:lnTo>
                  <a:lnTo>
                    <a:pt x="1200793" y="1756289"/>
                  </a:lnTo>
                  <a:lnTo>
                    <a:pt x="1243628" y="1774458"/>
                  </a:lnTo>
                  <a:lnTo>
                    <a:pt x="1286975" y="1791751"/>
                  </a:lnTo>
                  <a:lnTo>
                    <a:pt x="1330819" y="1808156"/>
                  </a:lnTo>
                  <a:lnTo>
                    <a:pt x="1375149" y="1823661"/>
                  </a:lnTo>
                  <a:lnTo>
                    <a:pt x="1419950" y="1838254"/>
                  </a:lnTo>
                  <a:lnTo>
                    <a:pt x="1465209" y="1851922"/>
                  </a:lnTo>
                  <a:lnTo>
                    <a:pt x="1510915" y="1864654"/>
                  </a:lnTo>
                  <a:lnTo>
                    <a:pt x="1557052" y="1876437"/>
                  </a:lnTo>
                  <a:lnTo>
                    <a:pt x="1603609" y="1887260"/>
                  </a:lnTo>
                  <a:lnTo>
                    <a:pt x="1650573" y="1897109"/>
                  </a:lnTo>
                  <a:lnTo>
                    <a:pt x="1697929" y="1905973"/>
                  </a:lnTo>
                  <a:lnTo>
                    <a:pt x="1745666" y="1913840"/>
                  </a:lnTo>
                  <a:lnTo>
                    <a:pt x="1793770" y="1920698"/>
                  </a:lnTo>
                  <a:lnTo>
                    <a:pt x="1842227" y="1926534"/>
                  </a:lnTo>
                  <a:lnTo>
                    <a:pt x="1891026" y="1931336"/>
                  </a:lnTo>
                  <a:lnTo>
                    <a:pt x="1940152" y="1935092"/>
                  </a:lnTo>
                  <a:lnTo>
                    <a:pt x="1989592" y="1937790"/>
                  </a:lnTo>
                  <a:lnTo>
                    <a:pt x="2039335" y="1939417"/>
                  </a:lnTo>
                  <a:lnTo>
                    <a:pt x="2089365" y="1939963"/>
                  </a:lnTo>
                  <a:lnTo>
                    <a:pt x="2089365" y="1592529"/>
                  </a:lnTo>
                  <a:lnTo>
                    <a:pt x="2039679" y="1591873"/>
                  </a:lnTo>
                  <a:lnTo>
                    <a:pt x="1990342" y="1589919"/>
                  </a:lnTo>
                  <a:lnTo>
                    <a:pt x="1941375" y="1586683"/>
                  </a:lnTo>
                  <a:lnTo>
                    <a:pt x="1892796" y="1582184"/>
                  </a:lnTo>
                  <a:lnTo>
                    <a:pt x="1844625" y="1576439"/>
                  </a:lnTo>
                  <a:lnTo>
                    <a:pt x="1796880" y="1569465"/>
                  </a:lnTo>
                  <a:lnTo>
                    <a:pt x="1749581" y="1561281"/>
                  </a:lnTo>
                  <a:lnTo>
                    <a:pt x="1702747" y="1551905"/>
                  </a:lnTo>
                  <a:lnTo>
                    <a:pt x="1656396" y="1541353"/>
                  </a:lnTo>
                  <a:lnTo>
                    <a:pt x="1610549" y="1529644"/>
                  </a:lnTo>
                  <a:lnTo>
                    <a:pt x="1565223" y="1516795"/>
                  </a:lnTo>
                  <a:lnTo>
                    <a:pt x="1520438" y="1502824"/>
                  </a:lnTo>
                  <a:lnTo>
                    <a:pt x="1476213" y="1487749"/>
                  </a:lnTo>
                  <a:lnTo>
                    <a:pt x="1432567" y="1471587"/>
                  </a:lnTo>
                  <a:lnTo>
                    <a:pt x="1389520" y="1454357"/>
                  </a:lnTo>
                  <a:lnTo>
                    <a:pt x="1347089" y="1436075"/>
                  </a:lnTo>
                  <a:lnTo>
                    <a:pt x="1305295" y="1416760"/>
                  </a:lnTo>
                  <a:lnTo>
                    <a:pt x="1264156" y="1396430"/>
                  </a:lnTo>
                  <a:lnTo>
                    <a:pt x="1223692" y="1375101"/>
                  </a:lnTo>
                  <a:lnTo>
                    <a:pt x="1183921" y="1352792"/>
                  </a:lnTo>
                  <a:lnTo>
                    <a:pt x="1144863" y="1329520"/>
                  </a:lnTo>
                  <a:lnTo>
                    <a:pt x="1106536" y="1305304"/>
                  </a:lnTo>
                  <a:lnTo>
                    <a:pt x="1068961" y="1280160"/>
                  </a:lnTo>
                  <a:lnTo>
                    <a:pt x="1032155" y="1254106"/>
                  </a:lnTo>
                  <a:lnTo>
                    <a:pt x="996137" y="1227161"/>
                  </a:lnTo>
                  <a:lnTo>
                    <a:pt x="960928" y="1199342"/>
                  </a:lnTo>
                  <a:lnTo>
                    <a:pt x="926546" y="1170667"/>
                  </a:lnTo>
                  <a:lnTo>
                    <a:pt x="893010" y="1141152"/>
                  </a:lnTo>
                  <a:lnTo>
                    <a:pt x="860338" y="1110817"/>
                  </a:lnTo>
                  <a:lnTo>
                    <a:pt x="828551" y="1079679"/>
                  </a:lnTo>
                  <a:lnTo>
                    <a:pt x="797668" y="1047755"/>
                  </a:lnTo>
                  <a:lnTo>
                    <a:pt x="767706" y="1015063"/>
                  </a:lnTo>
                  <a:lnTo>
                    <a:pt x="738686" y="981621"/>
                  </a:lnTo>
                  <a:lnTo>
                    <a:pt x="710627" y="947446"/>
                  </a:lnTo>
                  <a:lnTo>
                    <a:pt x="683547" y="912557"/>
                  </a:lnTo>
                  <a:lnTo>
                    <a:pt x="657466" y="876971"/>
                  </a:lnTo>
                  <a:lnTo>
                    <a:pt x="632402" y="840705"/>
                  </a:lnTo>
                  <a:lnTo>
                    <a:pt x="608375" y="803778"/>
                  </a:lnTo>
                  <a:lnTo>
                    <a:pt x="585404" y="766207"/>
                  </a:lnTo>
                  <a:lnTo>
                    <a:pt x="563508" y="728009"/>
                  </a:lnTo>
                  <a:lnTo>
                    <a:pt x="542705" y="689203"/>
                  </a:lnTo>
                  <a:lnTo>
                    <a:pt x="523016" y="649807"/>
                  </a:lnTo>
                  <a:lnTo>
                    <a:pt x="504459" y="609837"/>
                  </a:lnTo>
                  <a:lnTo>
                    <a:pt x="487053" y="569312"/>
                  </a:lnTo>
                  <a:lnTo>
                    <a:pt x="470817" y="528249"/>
                  </a:lnTo>
                  <a:lnTo>
                    <a:pt x="455771" y="486666"/>
                  </a:lnTo>
                  <a:lnTo>
                    <a:pt x="441932" y="444581"/>
                  </a:lnTo>
                  <a:lnTo>
                    <a:pt x="429322" y="402011"/>
                  </a:lnTo>
                  <a:lnTo>
                    <a:pt x="417957" y="358975"/>
                  </a:lnTo>
                  <a:lnTo>
                    <a:pt x="407859" y="315489"/>
                  </a:lnTo>
                  <a:lnTo>
                    <a:pt x="399044" y="271572"/>
                  </a:lnTo>
                  <a:lnTo>
                    <a:pt x="391534" y="227241"/>
                  </a:lnTo>
                  <a:lnTo>
                    <a:pt x="385346" y="182514"/>
                  </a:lnTo>
                  <a:lnTo>
                    <a:pt x="380501" y="137408"/>
                  </a:lnTo>
                  <a:lnTo>
                    <a:pt x="377016" y="91943"/>
                  </a:lnTo>
                  <a:lnTo>
                    <a:pt x="374911" y="46134"/>
                  </a:lnTo>
                  <a:lnTo>
                    <a:pt x="37420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81810" y="1461945"/>
            <a:ext cx="6514328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68325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chemeClr val="tx2">
                    <a:lumMod val="75000"/>
                  </a:schemeClr>
                </a:solidFill>
              </a:rPr>
              <a:t>PHYSICAL</a:t>
            </a:r>
            <a:r>
              <a:rPr lang="en-GB" spc="-1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spc="-50" dirty="0">
                <a:solidFill>
                  <a:schemeClr val="tx2">
                    <a:lumMod val="75000"/>
                  </a:schemeClr>
                </a:solidFill>
              </a:rPr>
              <a:t>EDUCATION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88640" y="2370189"/>
            <a:ext cx="152852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25" dirty="0">
                <a:solidFill>
                  <a:schemeClr val="tx2">
                    <a:lumMod val="75000"/>
                  </a:schemeClr>
                </a:solidFill>
                <a:latin typeface="Frutiger LT Pro 47 Light Cn"/>
                <a:cs typeface="Frutiger LT Pro 47 Light Cn"/>
              </a:rPr>
              <a:t>Year</a:t>
            </a:r>
            <a:r>
              <a:rPr sz="4000" b="0" spc="-200" dirty="0">
                <a:solidFill>
                  <a:schemeClr val="tx2">
                    <a:lumMod val="75000"/>
                  </a:schemeClr>
                </a:solidFill>
                <a:latin typeface="Frutiger LT Pro 47 Light Cn"/>
                <a:cs typeface="Frutiger LT Pro 47 Light Cn"/>
              </a:rPr>
              <a:t> </a:t>
            </a:r>
            <a:r>
              <a:rPr sz="4000" b="0" spc="-50" dirty="0">
                <a:solidFill>
                  <a:schemeClr val="tx2">
                    <a:lumMod val="75000"/>
                  </a:schemeClr>
                </a:solidFill>
                <a:latin typeface="Frutiger LT Pro 47 Light Cn"/>
                <a:cs typeface="Frutiger LT Pro 47 Light Cn"/>
              </a:rPr>
              <a:t>7</a:t>
            </a:r>
            <a:endParaRPr sz="4000" dirty="0">
              <a:solidFill>
                <a:schemeClr val="tx2">
                  <a:lumMod val="75000"/>
                </a:schemeClr>
              </a:solidFill>
              <a:latin typeface="Frutiger LT Pro 47 Light Cn"/>
              <a:cs typeface="Frutiger LT Pro 47 Light C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84393" y="309245"/>
            <a:ext cx="2903220" cy="827405"/>
            <a:chOff x="384393" y="309245"/>
            <a:chExt cx="2903220" cy="82740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4393" y="309245"/>
              <a:ext cx="2567909" cy="82736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5616" y="422922"/>
              <a:ext cx="2651459" cy="713689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2952302" y="4223506"/>
            <a:ext cx="3781425" cy="3867785"/>
            <a:chOff x="2958608" y="4191706"/>
            <a:chExt cx="3781425" cy="3867785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1" name="object 11"/>
            <p:cNvSpPr/>
            <p:nvPr/>
          </p:nvSpPr>
          <p:spPr>
            <a:xfrm>
              <a:off x="4650060" y="4568877"/>
              <a:ext cx="1676400" cy="1528445"/>
            </a:xfrm>
            <a:custGeom>
              <a:avLst/>
              <a:gdLst/>
              <a:ahLst/>
              <a:cxnLst/>
              <a:rect l="l" t="t" r="r" b="b"/>
              <a:pathLst>
                <a:path w="1676400" h="1528445">
                  <a:moveTo>
                    <a:pt x="0" y="0"/>
                  </a:moveTo>
                  <a:lnTo>
                    <a:pt x="0" y="895946"/>
                  </a:lnTo>
                  <a:lnTo>
                    <a:pt x="49518" y="897534"/>
                  </a:lnTo>
                  <a:lnTo>
                    <a:pt x="98096" y="902224"/>
                  </a:lnTo>
                  <a:lnTo>
                    <a:pt x="145618" y="909910"/>
                  </a:lnTo>
                  <a:lnTo>
                    <a:pt x="191964" y="920486"/>
                  </a:lnTo>
                  <a:lnTo>
                    <a:pt x="237020" y="933843"/>
                  </a:lnTo>
                  <a:lnTo>
                    <a:pt x="280666" y="949876"/>
                  </a:lnTo>
                  <a:lnTo>
                    <a:pt x="322785" y="968477"/>
                  </a:lnTo>
                  <a:lnTo>
                    <a:pt x="363261" y="989539"/>
                  </a:lnTo>
                  <a:lnTo>
                    <a:pt x="401976" y="1012956"/>
                  </a:lnTo>
                  <a:lnTo>
                    <a:pt x="438812" y="1038620"/>
                  </a:lnTo>
                  <a:lnTo>
                    <a:pt x="473653" y="1066424"/>
                  </a:lnTo>
                  <a:lnTo>
                    <a:pt x="506380" y="1096261"/>
                  </a:lnTo>
                  <a:lnTo>
                    <a:pt x="536877" y="1128025"/>
                  </a:lnTo>
                  <a:lnTo>
                    <a:pt x="565027" y="1161608"/>
                  </a:lnTo>
                  <a:lnTo>
                    <a:pt x="590711" y="1196903"/>
                  </a:lnTo>
                  <a:lnTo>
                    <a:pt x="613814" y="1233804"/>
                  </a:lnTo>
                  <a:lnTo>
                    <a:pt x="634216" y="1272204"/>
                  </a:lnTo>
                  <a:lnTo>
                    <a:pt x="651802" y="1311994"/>
                  </a:lnTo>
                  <a:lnTo>
                    <a:pt x="666453" y="1353070"/>
                  </a:lnTo>
                  <a:lnTo>
                    <a:pt x="678053" y="1395322"/>
                  </a:lnTo>
                  <a:lnTo>
                    <a:pt x="686483" y="1438646"/>
                  </a:lnTo>
                  <a:lnTo>
                    <a:pt x="691628" y="1482933"/>
                  </a:lnTo>
                  <a:lnTo>
                    <a:pt x="693369" y="1528076"/>
                  </a:lnTo>
                  <a:lnTo>
                    <a:pt x="1676120" y="1528076"/>
                  </a:lnTo>
                  <a:lnTo>
                    <a:pt x="1675379" y="1482205"/>
                  </a:lnTo>
                  <a:lnTo>
                    <a:pt x="1673171" y="1436670"/>
                  </a:lnTo>
                  <a:lnTo>
                    <a:pt x="1669515" y="1391490"/>
                  </a:lnTo>
                  <a:lnTo>
                    <a:pt x="1664434" y="1346684"/>
                  </a:lnTo>
                  <a:lnTo>
                    <a:pt x="1657947" y="1302270"/>
                  </a:lnTo>
                  <a:lnTo>
                    <a:pt x="1650075" y="1258267"/>
                  </a:lnTo>
                  <a:lnTo>
                    <a:pt x="1640839" y="1214695"/>
                  </a:lnTo>
                  <a:lnTo>
                    <a:pt x="1630260" y="1171572"/>
                  </a:lnTo>
                  <a:lnTo>
                    <a:pt x="1618358" y="1128917"/>
                  </a:lnTo>
                  <a:lnTo>
                    <a:pt x="1605154" y="1086750"/>
                  </a:lnTo>
                  <a:lnTo>
                    <a:pt x="1590670" y="1045088"/>
                  </a:lnTo>
                  <a:lnTo>
                    <a:pt x="1574925" y="1003951"/>
                  </a:lnTo>
                  <a:lnTo>
                    <a:pt x="1557941" y="963359"/>
                  </a:lnTo>
                  <a:lnTo>
                    <a:pt x="1539738" y="923328"/>
                  </a:lnTo>
                  <a:lnTo>
                    <a:pt x="1520336" y="883880"/>
                  </a:lnTo>
                  <a:lnTo>
                    <a:pt x="1499758" y="845032"/>
                  </a:lnTo>
                  <a:lnTo>
                    <a:pt x="1478023" y="806804"/>
                  </a:lnTo>
                  <a:lnTo>
                    <a:pt x="1455152" y="769214"/>
                  </a:lnTo>
                  <a:lnTo>
                    <a:pt x="1431166" y="732281"/>
                  </a:lnTo>
                  <a:lnTo>
                    <a:pt x="1406085" y="696025"/>
                  </a:lnTo>
                  <a:lnTo>
                    <a:pt x="1379931" y="660464"/>
                  </a:lnTo>
                  <a:lnTo>
                    <a:pt x="1352724" y="625616"/>
                  </a:lnTo>
                  <a:lnTo>
                    <a:pt x="1324485" y="591502"/>
                  </a:lnTo>
                  <a:lnTo>
                    <a:pt x="1295235" y="558140"/>
                  </a:lnTo>
                  <a:lnTo>
                    <a:pt x="1264994" y="525548"/>
                  </a:lnTo>
                  <a:lnTo>
                    <a:pt x="1233783" y="493746"/>
                  </a:lnTo>
                  <a:lnTo>
                    <a:pt x="1201623" y="462753"/>
                  </a:lnTo>
                  <a:lnTo>
                    <a:pt x="1168535" y="432587"/>
                  </a:lnTo>
                  <a:lnTo>
                    <a:pt x="1134539" y="403267"/>
                  </a:lnTo>
                  <a:lnTo>
                    <a:pt x="1099655" y="374813"/>
                  </a:lnTo>
                  <a:lnTo>
                    <a:pt x="1063906" y="347243"/>
                  </a:lnTo>
                  <a:lnTo>
                    <a:pt x="1027312" y="320576"/>
                  </a:lnTo>
                  <a:lnTo>
                    <a:pt x="989892" y="294831"/>
                  </a:lnTo>
                  <a:lnTo>
                    <a:pt x="951669" y="270028"/>
                  </a:lnTo>
                  <a:lnTo>
                    <a:pt x="912662" y="246184"/>
                  </a:lnTo>
                  <a:lnTo>
                    <a:pt x="872893" y="223318"/>
                  </a:lnTo>
                  <a:lnTo>
                    <a:pt x="832382" y="201451"/>
                  </a:lnTo>
                  <a:lnTo>
                    <a:pt x="791151" y="180600"/>
                  </a:lnTo>
                  <a:lnTo>
                    <a:pt x="749219" y="160785"/>
                  </a:lnTo>
                  <a:lnTo>
                    <a:pt x="706607" y="142024"/>
                  </a:lnTo>
                  <a:lnTo>
                    <a:pt x="663337" y="124336"/>
                  </a:lnTo>
                  <a:lnTo>
                    <a:pt x="619429" y="107741"/>
                  </a:lnTo>
                  <a:lnTo>
                    <a:pt x="574903" y="92257"/>
                  </a:lnTo>
                  <a:lnTo>
                    <a:pt x="529781" y="77902"/>
                  </a:lnTo>
                  <a:lnTo>
                    <a:pt x="484083" y="64697"/>
                  </a:lnTo>
                  <a:lnTo>
                    <a:pt x="437830" y="52660"/>
                  </a:lnTo>
                  <a:lnTo>
                    <a:pt x="391043" y="41809"/>
                  </a:lnTo>
                  <a:lnTo>
                    <a:pt x="343742" y="32165"/>
                  </a:lnTo>
                  <a:lnTo>
                    <a:pt x="295949" y="23745"/>
                  </a:lnTo>
                  <a:lnTo>
                    <a:pt x="247683" y="16568"/>
                  </a:lnTo>
                  <a:lnTo>
                    <a:pt x="198966" y="10654"/>
                  </a:lnTo>
                  <a:lnTo>
                    <a:pt x="149818" y="6021"/>
                  </a:lnTo>
                  <a:lnTo>
                    <a:pt x="100261" y="2688"/>
                  </a:lnTo>
                  <a:lnTo>
                    <a:pt x="50314" y="675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4650054" y="6136030"/>
              <a:ext cx="2089785" cy="1923414"/>
            </a:xfrm>
            <a:custGeom>
              <a:avLst/>
              <a:gdLst/>
              <a:ahLst/>
              <a:cxnLst/>
              <a:rect l="l" t="t" r="r" b="b"/>
              <a:pathLst>
                <a:path w="2089784" h="1923415">
                  <a:moveTo>
                    <a:pt x="1666608" y="0"/>
                  </a:moveTo>
                  <a:lnTo>
                    <a:pt x="695020" y="0"/>
                  </a:lnTo>
                  <a:lnTo>
                    <a:pt x="693127" y="46634"/>
                  </a:lnTo>
                  <a:lnTo>
                    <a:pt x="687578" y="92341"/>
                  </a:lnTo>
                  <a:lnTo>
                    <a:pt x="678484" y="137007"/>
                  </a:lnTo>
                  <a:lnTo>
                    <a:pt x="665988" y="180492"/>
                  </a:lnTo>
                  <a:lnTo>
                    <a:pt x="650214" y="222681"/>
                  </a:lnTo>
                  <a:lnTo>
                    <a:pt x="631304" y="263461"/>
                  </a:lnTo>
                  <a:lnTo>
                    <a:pt x="609371" y="302704"/>
                  </a:lnTo>
                  <a:lnTo>
                    <a:pt x="584581" y="340296"/>
                  </a:lnTo>
                  <a:lnTo>
                    <a:pt x="557034" y="376097"/>
                  </a:lnTo>
                  <a:lnTo>
                    <a:pt x="526872" y="410019"/>
                  </a:lnTo>
                  <a:lnTo>
                    <a:pt x="494233" y="441909"/>
                  </a:lnTo>
                  <a:lnTo>
                    <a:pt x="459257" y="471665"/>
                  </a:lnTo>
                  <a:lnTo>
                    <a:pt x="422059" y="499160"/>
                  </a:lnTo>
                  <a:lnTo>
                    <a:pt x="382778" y="524268"/>
                  </a:lnTo>
                  <a:lnTo>
                    <a:pt x="341553" y="546874"/>
                  </a:lnTo>
                  <a:lnTo>
                    <a:pt x="298500" y="566864"/>
                  </a:lnTo>
                  <a:lnTo>
                    <a:pt x="253771" y="584111"/>
                  </a:lnTo>
                  <a:lnTo>
                    <a:pt x="207492" y="598487"/>
                  </a:lnTo>
                  <a:lnTo>
                    <a:pt x="159804" y="609879"/>
                  </a:lnTo>
                  <a:lnTo>
                    <a:pt x="110820" y="618172"/>
                  </a:lnTo>
                  <a:lnTo>
                    <a:pt x="60680" y="623239"/>
                  </a:lnTo>
                  <a:lnTo>
                    <a:pt x="9525" y="624954"/>
                  </a:lnTo>
                  <a:lnTo>
                    <a:pt x="9525" y="1510728"/>
                  </a:lnTo>
                  <a:lnTo>
                    <a:pt x="60185" y="1510030"/>
                  </a:lnTo>
                  <a:lnTo>
                    <a:pt x="110464" y="1507972"/>
                  </a:lnTo>
                  <a:lnTo>
                    <a:pt x="160350" y="1504543"/>
                  </a:lnTo>
                  <a:lnTo>
                    <a:pt x="209804" y="1499806"/>
                  </a:lnTo>
                  <a:lnTo>
                    <a:pt x="258826" y="1493735"/>
                  </a:lnTo>
                  <a:lnTo>
                    <a:pt x="307378" y="1486382"/>
                  </a:lnTo>
                  <a:lnTo>
                    <a:pt x="355447" y="1477759"/>
                  </a:lnTo>
                  <a:lnTo>
                    <a:pt x="403009" y="1467878"/>
                  </a:lnTo>
                  <a:lnTo>
                    <a:pt x="450037" y="1456753"/>
                  </a:lnTo>
                  <a:lnTo>
                    <a:pt x="496506" y="1444434"/>
                  </a:lnTo>
                  <a:lnTo>
                    <a:pt x="542417" y="1430909"/>
                  </a:lnTo>
                  <a:lnTo>
                    <a:pt x="587730" y="1416202"/>
                  </a:lnTo>
                  <a:lnTo>
                    <a:pt x="632421" y="1400352"/>
                  </a:lnTo>
                  <a:lnTo>
                    <a:pt x="676478" y="1383372"/>
                  </a:lnTo>
                  <a:lnTo>
                    <a:pt x="719874" y="1365262"/>
                  </a:lnTo>
                  <a:lnTo>
                    <a:pt x="762584" y="1346073"/>
                  </a:lnTo>
                  <a:lnTo>
                    <a:pt x="804595" y="1325791"/>
                  </a:lnTo>
                  <a:lnTo>
                    <a:pt x="845883" y="1304467"/>
                  </a:lnTo>
                  <a:lnTo>
                    <a:pt x="886421" y="1282103"/>
                  </a:lnTo>
                  <a:lnTo>
                    <a:pt x="926185" y="1258722"/>
                  </a:lnTo>
                  <a:lnTo>
                    <a:pt x="965161" y="1234338"/>
                  </a:lnTo>
                  <a:lnTo>
                    <a:pt x="1003338" y="1208976"/>
                  </a:lnTo>
                  <a:lnTo>
                    <a:pt x="1040676" y="1182674"/>
                  </a:lnTo>
                  <a:lnTo>
                    <a:pt x="1077150" y="1155420"/>
                  </a:lnTo>
                  <a:lnTo>
                    <a:pt x="1112761" y="1127252"/>
                  </a:lnTo>
                  <a:lnTo>
                    <a:pt x="1147470" y="1098181"/>
                  </a:lnTo>
                  <a:lnTo>
                    <a:pt x="1181252" y="1068235"/>
                  </a:lnTo>
                  <a:lnTo>
                    <a:pt x="1214094" y="1037437"/>
                  </a:lnTo>
                  <a:lnTo>
                    <a:pt x="1245971" y="1005801"/>
                  </a:lnTo>
                  <a:lnTo>
                    <a:pt x="1276870" y="973340"/>
                  </a:lnTo>
                  <a:lnTo>
                    <a:pt x="1306766" y="940079"/>
                  </a:lnTo>
                  <a:lnTo>
                    <a:pt x="1335620" y="906043"/>
                  </a:lnTo>
                  <a:lnTo>
                    <a:pt x="1363433" y="871245"/>
                  </a:lnTo>
                  <a:lnTo>
                    <a:pt x="1390180" y="835710"/>
                  </a:lnTo>
                  <a:lnTo>
                    <a:pt x="1415821" y="799452"/>
                  </a:lnTo>
                  <a:lnTo>
                    <a:pt x="1440357" y="762482"/>
                  </a:lnTo>
                  <a:lnTo>
                    <a:pt x="1463751" y="724852"/>
                  </a:lnTo>
                  <a:lnTo>
                    <a:pt x="1485988" y="686549"/>
                  </a:lnTo>
                  <a:lnTo>
                    <a:pt x="1507045" y="647611"/>
                  </a:lnTo>
                  <a:lnTo>
                    <a:pt x="1526908" y="608050"/>
                  </a:lnTo>
                  <a:lnTo>
                    <a:pt x="1545539" y="567880"/>
                  </a:lnTo>
                  <a:lnTo>
                    <a:pt x="1562925" y="527138"/>
                  </a:lnTo>
                  <a:lnTo>
                    <a:pt x="1579054" y="485825"/>
                  </a:lnTo>
                  <a:lnTo>
                    <a:pt x="1593888" y="443979"/>
                  </a:lnTo>
                  <a:lnTo>
                    <a:pt x="1607413" y="401612"/>
                  </a:lnTo>
                  <a:lnTo>
                    <a:pt x="1619605" y="358736"/>
                  </a:lnTo>
                  <a:lnTo>
                    <a:pt x="1630438" y="315366"/>
                  </a:lnTo>
                  <a:lnTo>
                    <a:pt x="1639900" y="271551"/>
                  </a:lnTo>
                  <a:lnTo>
                    <a:pt x="1647977" y="227279"/>
                  </a:lnTo>
                  <a:lnTo>
                    <a:pt x="1654619" y="182600"/>
                  </a:lnTo>
                  <a:lnTo>
                    <a:pt x="1659826" y="137502"/>
                  </a:lnTo>
                  <a:lnTo>
                    <a:pt x="1663573" y="92024"/>
                  </a:lnTo>
                  <a:lnTo>
                    <a:pt x="1665846" y="46177"/>
                  </a:lnTo>
                  <a:lnTo>
                    <a:pt x="1666608" y="0"/>
                  </a:lnTo>
                  <a:close/>
                </a:path>
                <a:path w="2089784" h="1923415">
                  <a:moveTo>
                    <a:pt x="2089365" y="0"/>
                  </a:moveTo>
                  <a:lnTo>
                    <a:pt x="1715173" y="0"/>
                  </a:lnTo>
                  <a:lnTo>
                    <a:pt x="1714436" y="46558"/>
                  </a:lnTo>
                  <a:lnTo>
                    <a:pt x="1712264" y="92773"/>
                  </a:lnTo>
                  <a:lnTo>
                    <a:pt x="1708658" y="138633"/>
                  </a:lnTo>
                  <a:lnTo>
                    <a:pt x="1703628" y="184124"/>
                  </a:lnTo>
                  <a:lnTo>
                    <a:pt x="1697228" y="229222"/>
                  </a:lnTo>
                  <a:lnTo>
                    <a:pt x="1689455" y="273913"/>
                  </a:lnTo>
                  <a:lnTo>
                    <a:pt x="1680324" y="318173"/>
                  </a:lnTo>
                  <a:lnTo>
                    <a:pt x="1669872" y="362000"/>
                  </a:lnTo>
                  <a:lnTo>
                    <a:pt x="1658112" y="405345"/>
                  </a:lnTo>
                  <a:lnTo>
                    <a:pt x="1645069" y="448221"/>
                  </a:lnTo>
                  <a:lnTo>
                    <a:pt x="1630743" y="490601"/>
                  </a:lnTo>
                  <a:lnTo>
                    <a:pt x="1615186" y="532447"/>
                  </a:lnTo>
                  <a:lnTo>
                    <a:pt x="1598383" y="573760"/>
                  </a:lnTo>
                  <a:lnTo>
                    <a:pt x="1580388" y="614527"/>
                  </a:lnTo>
                  <a:lnTo>
                    <a:pt x="1561198" y="654710"/>
                  </a:lnTo>
                  <a:lnTo>
                    <a:pt x="1540840" y="694296"/>
                  </a:lnTo>
                  <a:lnTo>
                    <a:pt x="1519339" y="733272"/>
                  </a:lnTo>
                  <a:lnTo>
                    <a:pt x="1496707" y="771626"/>
                  </a:lnTo>
                  <a:lnTo>
                    <a:pt x="1472971" y="809320"/>
                  </a:lnTo>
                  <a:lnTo>
                    <a:pt x="1448142" y="846353"/>
                  </a:lnTo>
                  <a:lnTo>
                    <a:pt x="1422247" y="882700"/>
                  </a:lnTo>
                  <a:lnTo>
                    <a:pt x="1395310" y="918337"/>
                  </a:lnTo>
                  <a:lnTo>
                    <a:pt x="1367345" y="953249"/>
                  </a:lnTo>
                  <a:lnTo>
                    <a:pt x="1338364" y="987425"/>
                  </a:lnTo>
                  <a:lnTo>
                    <a:pt x="1308404" y="1020851"/>
                  </a:lnTo>
                  <a:lnTo>
                    <a:pt x="1277480" y="1053477"/>
                  </a:lnTo>
                  <a:lnTo>
                    <a:pt x="1245616" y="1085329"/>
                  </a:lnTo>
                  <a:lnTo>
                    <a:pt x="1212811" y="1116342"/>
                  </a:lnTo>
                  <a:lnTo>
                    <a:pt x="1179106" y="1146543"/>
                  </a:lnTo>
                  <a:lnTo>
                    <a:pt x="1144511" y="1175880"/>
                  </a:lnTo>
                  <a:lnTo>
                    <a:pt x="1109052" y="1204341"/>
                  </a:lnTo>
                  <a:lnTo>
                    <a:pt x="1072756" y="1231925"/>
                  </a:lnTo>
                  <a:lnTo>
                    <a:pt x="1035621" y="1258582"/>
                  </a:lnTo>
                  <a:lnTo>
                    <a:pt x="997686" y="1284325"/>
                  </a:lnTo>
                  <a:lnTo>
                    <a:pt x="958977" y="1309128"/>
                  </a:lnTo>
                  <a:lnTo>
                    <a:pt x="919480" y="1332966"/>
                  </a:lnTo>
                  <a:lnTo>
                    <a:pt x="879259" y="1355813"/>
                  </a:lnTo>
                  <a:lnTo>
                    <a:pt x="838301" y="1377657"/>
                  </a:lnTo>
                  <a:lnTo>
                    <a:pt x="796632" y="1398498"/>
                  </a:lnTo>
                  <a:lnTo>
                    <a:pt x="754291" y="1418285"/>
                  </a:lnTo>
                  <a:lnTo>
                    <a:pt x="711276" y="1437030"/>
                  </a:lnTo>
                  <a:lnTo>
                    <a:pt x="667626" y="1454683"/>
                  </a:lnTo>
                  <a:lnTo>
                    <a:pt x="623341" y="1471256"/>
                  </a:lnTo>
                  <a:lnTo>
                    <a:pt x="578459" y="1486712"/>
                  </a:lnTo>
                  <a:lnTo>
                    <a:pt x="532993" y="1501038"/>
                  </a:lnTo>
                  <a:lnTo>
                    <a:pt x="486956" y="1514221"/>
                  </a:lnTo>
                  <a:lnTo>
                    <a:pt x="440372" y="1526235"/>
                  </a:lnTo>
                  <a:lnTo>
                    <a:pt x="393280" y="1537055"/>
                  </a:lnTo>
                  <a:lnTo>
                    <a:pt x="345668" y="1546682"/>
                  </a:lnTo>
                  <a:lnTo>
                    <a:pt x="297573" y="1555076"/>
                  </a:lnTo>
                  <a:lnTo>
                    <a:pt x="249021" y="1562239"/>
                  </a:lnTo>
                  <a:lnTo>
                    <a:pt x="200025" y="1568132"/>
                  </a:lnTo>
                  <a:lnTo>
                    <a:pt x="150609" y="1572755"/>
                  </a:lnTo>
                  <a:lnTo>
                    <a:pt x="100774" y="1576070"/>
                  </a:lnTo>
                  <a:lnTo>
                    <a:pt x="50571" y="1578076"/>
                  </a:lnTo>
                  <a:lnTo>
                    <a:pt x="0" y="1578749"/>
                  </a:lnTo>
                  <a:lnTo>
                    <a:pt x="0" y="1923186"/>
                  </a:lnTo>
                  <a:lnTo>
                    <a:pt x="50025" y="1922653"/>
                  </a:lnTo>
                  <a:lnTo>
                    <a:pt x="99771" y="1921040"/>
                  </a:lnTo>
                  <a:lnTo>
                    <a:pt x="149212" y="1918360"/>
                  </a:lnTo>
                  <a:lnTo>
                    <a:pt x="198335" y="1914639"/>
                  </a:lnTo>
                  <a:lnTo>
                    <a:pt x="247142" y="1909876"/>
                  </a:lnTo>
                  <a:lnTo>
                    <a:pt x="295592" y="1904085"/>
                  </a:lnTo>
                  <a:lnTo>
                    <a:pt x="343700" y="1897291"/>
                  </a:lnTo>
                  <a:lnTo>
                    <a:pt x="391439" y="1889493"/>
                  </a:lnTo>
                  <a:lnTo>
                    <a:pt x="438797" y="1880704"/>
                  </a:lnTo>
                  <a:lnTo>
                    <a:pt x="485762" y="1870938"/>
                  </a:lnTo>
                  <a:lnTo>
                    <a:pt x="532307" y="1860219"/>
                  </a:lnTo>
                  <a:lnTo>
                    <a:pt x="578446" y="1848535"/>
                  </a:lnTo>
                  <a:lnTo>
                    <a:pt x="624154" y="1835912"/>
                  </a:lnTo>
                  <a:lnTo>
                    <a:pt x="669417" y="1822361"/>
                  </a:lnTo>
                  <a:lnTo>
                    <a:pt x="714222" y="1807895"/>
                  </a:lnTo>
                  <a:lnTo>
                    <a:pt x="758545" y="1792528"/>
                  </a:lnTo>
                  <a:lnTo>
                    <a:pt x="802386" y="1776260"/>
                  </a:lnTo>
                  <a:lnTo>
                    <a:pt x="845731" y="1759115"/>
                  </a:lnTo>
                  <a:lnTo>
                    <a:pt x="888568" y="1741106"/>
                  </a:lnTo>
                  <a:lnTo>
                    <a:pt x="930884" y="1722234"/>
                  </a:lnTo>
                  <a:lnTo>
                    <a:pt x="972654" y="1702523"/>
                  </a:lnTo>
                  <a:lnTo>
                    <a:pt x="1013879" y="1681975"/>
                  </a:lnTo>
                  <a:lnTo>
                    <a:pt x="1054544" y="1660613"/>
                  </a:lnTo>
                  <a:lnTo>
                    <a:pt x="1094625" y="1638439"/>
                  </a:lnTo>
                  <a:lnTo>
                    <a:pt x="1134122" y="1615478"/>
                  </a:lnTo>
                  <a:lnTo>
                    <a:pt x="1173010" y="1591729"/>
                  </a:lnTo>
                  <a:lnTo>
                    <a:pt x="1211287" y="1567205"/>
                  </a:lnTo>
                  <a:lnTo>
                    <a:pt x="1248930" y="1541919"/>
                  </a:lnTo>
                  <a:lnTo>
                    <a:pt x="1285938" y="1515884"/>
                  </a:lnTo>
                  <a:lnTo>
                    <a:pt x="1322285" y="1489125"/>
                  </a:lnTo>
                  <a:lnTo>
                    <a:pt x="1357972" y="1461630"/>
                  </a:lnTo>
                  <a:lnTo>
                    <a:pt x="1392974" y="1433436"/>
                  </a:lnTo>
                  <a:lnTo>
                    <a:pt x="1427276" y="1404531"/>
                  </a:lnTo>
                  <a:lnTo>
                    <a:pt x="1460868" y="1374952"/>
                  </a:lnTo>
                  <a:lnTo>
                    <a:pt x="1493748" y="1344688"/>
                  </a:lnTo>
                  <a:lnTo>
                    <a:pt x="1525892" y="1313764"/>
                  </a:lnTo>
                  <a:lnTo>
                    <a:pt x="1557299" y="1282179"/>
                  </a:lnTo>
                  <a:lnTo>
                    <a:pt x="1587931" y="1249959"/>
                  </a:lnTo>
                  <a:lnTo>
                    <a:pt x="1617789" y="1217117"/>
                  </a:lnTo>
                  <a:lnTo>
                    <a:pt x="1646872" y="1183665"/>
                  </a:lnTo>
                  <a:lnTo>
                    <a:pt x="1675155" y="1149604"/>
                  </a:lnTo>
                  <a:lnTo>
                    <a:pt x="1702625" y="1114945"/>
                  </a:lnTo>
                  <a:lnTo>
                    <a:pt x="1729257" y="1079715"/>
                  </a:lnTo>
                  <a:lnTo>
                    <a:pt x="1755063" y="1043914"/>
                  </a:lnTo>
                  <a:lnTo>
                    <a:pt x="1780019" y="1007567"/>
                  </a:lnTo>
                  <a:lnTo>
                    <a:pt x="1804111" y="970673"/>
                  </a:lnTo>
                  <a:lnTo>
                    <a:pt x="1827314" y="933246"/>
                  </a:lnTo>
                  <a:lnTo>
                    <a:pt x="1849628" y="895299"/>
                  </a:lnTo>
                  <a:lnTo>
                    <a:pt x="1871052" y="856843"/>
                  </a:lnTo>
                  <a:lnTo>
                    <a:pt x="1891550" y="817905"/>
                  </a:lnTo>
                  <a:lnTo>
                    <a:pt x="1911121" y="778471"/>
                  </a:lnTo>
                  <a:lnTo>
                    <a:pt x="1929739" y="738568"/>
                  </a:lnTo>
                  <a:lnTo>
                    <a:pt x="1947405" y="698220"/>
                  </a:lnTo>
                  <a:lnTo>
                    <a:pt x="1964105" y="657415"/>
                  </a:lnTo>
                  <a:lnTo>
                    <a:pt x="1979828" y="616178"/>
                  </a:lnTo>
                  <a:lnTo>
                    <a:pt x="1994547" y="574509"/>
                  </a:lnTo>
                  <a:lnTo>
                    <a:pt x="2008263" y="532447"/>
                  </a:lnTo>
                  <a:lnTo>
                    <a:pt x="2020951" y="489978"/>
                  </a:lnTo>
                  <a:lnTo>
                    <a:pt x="2032609" y="447128"/>
                  </a:lnTo>
                  <a:lnTo>
                    <a:pt x="2043214" y="403898"/>
                  </a:lnTo>
                  <a:lnTo>
                    <a:pt x="2052764" y="360311"/>
                  </a:lnTo>
                  <a:lnTo>
                    <a:pt x="2061235" y="316369"/>
                  </a:lnTo>
                  <a:lnTo>
                    <a:pt x="2068614" y="272084"/>
                  </a:lnTo>
                  <a:lnTo>
                    <a:pt x="2074900" y="227482"/>
                  </a:lnTo>
                  <a:lnTo>
                    <a:pt x="2080069" y="182562"/>
                  </a:lnTo>
                  <a:lnTo>
                    <a:pt x="2084120" y="137350"/>
                  </a:lnTo>
                  <a:lnTo>
                    <a:pt x="2087029" y="91846"/>
                  </a:lnTo>
                  <a:lnTo>
                    <a:pt x="2088781" y="46050"/>
                  </a:lnTo>
                  <a:lnTo>
                    <a:pt x="208936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4650060" y="4191706"/>
              <a:ext cx="2089785" cy="1905635"/>
            </a:xfrm>
            <a:custGeom>
              <a:avLst/>
              <a:gdLst/>
              <a:ahLst/>
              <a:cxnLst/>
              <a:rect l="l" t="t" r="r" b="b"/>
              <a:pathLst>
                <a:path w="2089784" h="1905635">
                  <a:moveTo>
                    <a:pt x="394665" y="0"/>
                  </a:moveTo>
                  <a:lnTo>
                    <a:pt x="0" y="311365"/>
                  </a:lnTo>
                  <a:lnTo>
                    <a:pt x="0" y="312724"/>
                  </a:lnTo>
                  <a:lnTo>
                    <a:pt x="49686" y="313380"/>
                  </a:lnTo>
                  <a:lnTo>
                    <a:pt x="99023" y="315334"/>
                  </a:lnTo>
                  <a:lnTo>
                    <a:pt x="147990" y="318570"/>
                  </a:lnTo>
                  <a:lnTo>
                    <a:pt x="196569" y="323069"/>
                  </a:lnTo>
                  <a:lnTo>
                    <a:pt x="244740" y="328814"/>
                  </a:lnTo>
                  <a:lnTo>
                    <a:pt x="292485" y="335788"/>
                  </a:lnTo>
                  <a:lnTo>
                    <a:pt x="339784" y="343972"/>
                  </a:lnTo>
                  <a:lnTo>
                    <a:pt x="386619" y="353348"/>
                  </a:lnTo>
                  <a:lnTo>
                    <a:pt x="432969" y="363900"/>
                  </a:lnTo>
                  <a:lnTo>
                    <a:pt x="478817" y="375609"/>
                  </a:lnTo>
                  <a:lnTo>
                    <a:pt x="524143" y="388458"/>
                  </a:lnTo>
                  <a:lnTo>
                    <a:pt x="568928" y="402429"/>
                  </a:lnTo>
                  <a:lnTo>
                    <a:pt x="613154" y="417504"/>
                  </a:lnTo>
                  <a:lnTo>
                    <a:pt x="656800" y="433666"/>
                  </a:lnTo>
                  <a:lnTo>
                    <a:pt x="699848" y="450896"/>
                  </a:lnTo>
                  <a:lnTo>
                    <a:pt x="742278" y="469178"/>
                  </a:lnTo>
                  <a:lnTo>
                    <a:pt x="784073" y="488493"/>
                  </a:lnTo>
                  <a:lnTo>
                    <a:pt x="825212" y="508823"/>
                  </a:lnTo>
                  <a:lnTo>
                    <a:pt x="865676" y="530152"/>
                  </a:lnTo>
                  <a:lnTo>
                    <a:pt x="905447" y="552461"/>
                  </a:lnTo>
                  <a:lnTo>
                    <a:pt x="944506" y="575733"/>
                  </a:lnTo>
                  <a:lnTo>
                    <a:pt x="982833" y="599949"/>
                  </a:lnTo>
                  <a:lnTo>
                    <a:pt x="1020409" y="625093"/>
                  </a:lnTo>
                  <a:lnTo>
                    <a:pt x="1057215" y="651147"/>
                  </a:lnTo>
                  <a:lnTo>
                    <a:pt x="1093233" y="678092"/>
                  </a:lnTo>
                  <a:lnTo>
                    <a:pt x="1128442" y="705911"/>
                  </a:lnTo>
                  <a:lnTo>
                    <a:pt x="1162825" y="734586"/>
                  </a:lnTo>
                  <a:lnTo>
                    <a:pt x="1196362" y="764101"/>
                  </a:lnTo>
                  <a:lnTo>
                    <a:pt x="1229033" y="794436"/>
                  </a:lnTo>
                  <a:lnTo>
                    <a:pt x="1260820" y="825574"/>
                  </a:lnTo>
                  <a:lnTo>
                    <a:pt x="1291704" y="857498"/>
                  </a:lnTo>
                  <a:lnTo>
                    <a:pt x="1321666" y="890190"/>
                  </a:lnTo>
                  <a:lnTo>
                    <a:pt x="1350686" y="923632"/>
                  </a:lnTo>
                  <a:lnTo>
                    <a:pt x="1378746" y="957807"/>
                  </a:lnTo>
                  <a:lnTo>
                    <a:pt x="1405826" y="992696"/>
                  </a:lnTo>
                  <a:lnTo>
                    <a:pt x="1431908" y="1028282"/>
                  </a:lnTo>
                  <a:lnTo>
                    <a:pt x="1456972" y="1064548"/>
                  </a:lnTo>
                  <a:lnTo>
                    <a:pt x="1480999" y="1101475"/>
                  </a:lnTo>
                  <a:lnTo>
                    <a:pt x="1503971" y="1139046"/>
                  </a:lnTo>
                  <a:lnTo>
                    <a:pt x="1525867" y="1177244"/>
                  </a:lnTo>
                  <a:lnTo>
                    <a:pt x="1546670" y="1216050"/>
                  </a:lnTo>
                  <a:lnTo>
                    <a:pt x="1566359" y="1255446"/>
                  </a:lnTo>
                  <a:lnTo>
                    <a:pt x="1584917" y="1295416"/>
                  </a:lnTo>
                  <a:lnTo>
                    <a:pt x="1602323" y="1335941"/>
                  </a:lnTo>
                  <a:lnTo>
                    <a:pt x="1618559" y="1377004"/>
                  </a:lnTo>
                  <a:lnTo>
                    <a:pt x="1633606" y="1418587"/>
                  </a:lnTo>
                  <a:lnTo>
                    <a:pt x="1647444" y="1460672"/>
                  </a:lnTo>
                  <a:lnTo>
                    <a:pt x="1660055" y="1503242"/>
                  </a:lnTo>
                  <a:lnTo>
                    <a:pt x="1671420" y="1546278"/>
                  </a:lnTo>
                  <a:lnTo>
                    <a:pt x="1681519" y="1589764"/>
                  </a:lnTo>
                  <a:lnTo>
                    <a:pt x="1690333" y="1633681"/>
                  </a:lnTo>
                  <a:lnTo>
                    <a:pt x="1697843" y="1678012"/>
                  </a:lnTo>
                  <a:lnTo>
                    <a:pt x="1704031" y="1722739"/>
                  </a:lnTo>
                  <a:lnTo>
                    <a:pt x="1708877" y="1767845"/>
                  </a:lnTo>
                  <a:lnTo>
                    <a:pt x="1712362" y="1813310"/>
                  </a:lnTo>
                  <a:lnTo>
                    <a:pt x="1714467" y="1859119"/>
                  </a:lnTo>
                  <a:lnTo>
                    <a:pt x="1715173" y="1905254"/>
                  </a:lnTo>
                  <a:lnTo>
                    <a:pt x="2089365" y="1905254"/>
                  </a:lnTo>
                  <a:lnTo>
                    <a:pt x="2088739" y="1857284"/>
                  </a:lnTo>
                  <a:lnTo>
                    <a:pt x="2086870" y="1809601"/>
                  </a:lnTo>
                  <a:lnTo>
                    <a:pt x="2083772" y="1762218"/>
                  </a:lnTo>
                  <a:lnTo>
                    <a:pt x="2079460" y="1715148"/>
                  </a:lnTo>
                  <a:lnTo>
                    <a:pt x="2073948" y="1668404"/>
                  </a:lnTo>
                  <a:lnTo>
                    <a:pt x="2067252" y="1622000"/>
                  </a:lnTo>
                  <a:lnTo>
                    <a:pt x="2059384" y="1575949"/>
                  </a:lnTo>
                  <a:lnTo>
                    <a:pt x="2050360" y="1530265"/>
                  </a:lnTo>
                  <a:lnTo>
                    <a:pt x="2040194" y="1484961"/>
                  </a:lnTo>
                  <a:lnTo>
                    <a:pt x="2028900" y="1440050"/>
                  </a:lnTo>
                  <a:lnTo>
                    <a:pt x="2016493" y="1395546"/>
                  </a:lnTo>
                  <a:lnTo>
                    <a:pt x="2002987" y="1351462"/>
                  </a:lnTo>
                  <a:lnTo>
                    <a:pt x="1988398" y="1307812"/>
                  </a:lnTo>
                  <a:lnTo>
                    <a:pt x="1972738" y="1264608"/>
                  </a:lnTo>
                  <a:lnTo>
                    <a:pt x="1956023" y="1221865"/>
                  </a:lnTo>
                  <a:lnTo>
                    <a:pt x="1938267" y="1179596"/>
                  </a:lnTo>
                  <a:lnTo>
                    <a:pt x="1919484" y="1137813"/>
                  </a:lnTo>
                  <a:lnTo>
                    <a:pt x="1899689" y="1096531"/>
                  </a:lnTo>
                  <a:lnTo>
                    <a:pt x="1878896" y="1055763"/>
                  </a:lnTo>
                  <a:lnTo>
                    <a:pt x="1857120" y="1015522"/>
                  </a:lnTo>
                  <a:lnTo>
                    <a:pt x="1834376" y="975822"/>
                  </a:lnTo>
                  <a:lnTo>
                    <a:pt x="1810676" y="936675"/>
                  </a:lnTo>
                  <a:lnTo>
                    <a:pt x="1786037" y="898096"/>
                  </a:lnTo>
                  <a:lnTo>
                    <a:pt x="1760472" y="860098"/>
                  </a:lnTo>
                  <a:lnTo>
                    <a:pt x="1733996" y="822694"/>
                  </a:lnTo>
                  <a:lnTo>
                    <a:pt x="1706623" y="785897"/>
                  </a:lnTo>
                  <a:lnTo>
                    <a:pt x="1678368" y="749721"/>
                  </a:lnTo>
                  <a:lnTo>
                    <a:pt x="1649245" y="714179"/>
                  </a:lnTo>
                  <a:lnTo>
                    <a:pt x="1619269" y="679285"/>
                  </a:lnTo>
                  <a:lnTo>
                    <a:pt x="1588453" y="645052"/>
                  </a:lnTo>
                  <a:lnTo>
                    <a:pt x="1556813" y="611494"/>
                  </a:lnTo>
                  <a:lnTo>
                    <a:pt x="1524363" y="578623"/>
                  </a:lnTo>
                  <a:lnTo>
                    <a:pt x="1491117" y="546454"/>
                  </a:lnTo>
                  <a:lnTo>
                    <a:pt x="1457089" y="514999"/>
                  </a:lnTo>
                  <a:lnTo>
                    <a:pt x="1422295" y="484272"/>
                  </a:lnTo>
                  <a:lnTo>
                    <a:pt x="1386748" y="454286"/>
                  </a:lnTo>
                  <a:lnTo>
                    <a:pt x="1350463" y="425055"/>
                  </a:lnTo>
                  <a:lnTo>
                    <a:pt x="1313455" y="396592"/>
                  </a:lnTo>
                  <a:lnTo>
                    <a:pt x="1275737" y="368910"/>
                  </a:lnTo>
                  <a:lnTo>
                    <a:pt x="1237324" y="342024"/>
                  </a:lnTo>
                  <a:lnTo>
                    <a:pt x="1198232" y="315945"/>
                  </a:lnTo>
                  <a:lnTo>
                    <a:pt x="1158473" y="290689"/>
                  </a:lnTo>
                  <a:lnTo>
                    <a:pt x="1118063" y="266267"/>
                  </a:lnTo>
                  <a:lnTo>
                    <a:pt x="1077015" y="242693"/>
                  </a:lnTo>
                  <a:lnTo>
                    <a:pt x="1035345" y="219982"/>
                  </a:lnTo>
                  <a:lnTo>
                    <a:pt x="993067" y="198145"/>
                  </a:lnTo>
                  <a:lnTo>
                    <a:pt x="950195" y="177198"/>
                  </a:lnTo>
                  <a:lnTo>
                    <a:pt x="906743" y="157152"/>
                  </a:lnTo>
                  <a:lnTo>
                    <a:pt x="862727" y="138021"/>
                  </a:lnTo>
                  <a:lnTo>
                    <a:pt x="818160" y="119819"/>
                  </a:lnTo>
                  <a:lnTo>
                    <a:pt x="773057" y="102559"/>
                  </a:lnTo>
                  <a:lnTo>
                    <a:pt x="727432" y="86254"/>
                  </a:lnTo>
                  <a:lnTo>
                    <a:pt x="681300" y="70919"/>
                  </a:lnTo>
                  <a:lnTo>
                    <a:pt x="634676" y="56565"/>
                  </a:lnTo>
                  <a:lnTo>
                    <a:pt x="587573" y="43207"/>
                  </a:lnTo>
                  <a:lnTo>
                    <a:pt x="540006" y="30858"/>
                  </a:lnTo>
                  <a:lnTo>
                    <a:pt x="491989" y="19532"/>
                  </a:lnTo>
                  <a:lnTo>
                    <a:pt x="443537" y="9241"/>
                  </a:lnTo>
                  <a:lnTo>
                    <a:pt x="39466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2958608" y="5517631"/>
              <a:ext cx="1643380" cy="347980"/>
            </a:xfrm>
            <a:custGeom>
              <a:avLst/>
              <a:gdLst/>
              <a:ahLst/>
              <a:cxnLst/>
              <a:rect l="l" t="t" r="r" b="b"/>
              <a:pathLst>
                <a:path w="1643379" h="347979">
                  <a:moveTo>
                    <a:pt x="1643252" y="0"/>
                  </a:moveTo>
                  <a:lnTo>
                    <a:pt x="0" y="0"/>
                  </a:lnTo>
                  <a:lnTo>
                    <a:pt x="0" y="347510"/>
                  </a:lnTo>
                  <a:lnTo>
                    <a:pt x="1202778" y="347510"/>
                  </a:lnTo>
                  <a:lnTo>
                    <a:pt x="164325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1225928" y="6741025"/>
            <a:ext cx="5576721" cy="3454578"/>
            <a:chOff x="1225928" y="6741025"/>
            <a:chExt cx="5576721" cy="345457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6" name="object 16"/>
            <p:cNvSpPr/>
            <p:nvPr/>
          </p:nvSpPr>
          <p:spPr>
            <a:xfrm>
              <a:off x="1225928" y="8303519"/>
              <a:ext cx="1676400" cy="1528445"/>
            </a:xfrm>
            <a:custGeom>
              <a:avLst/>
              <a:gdLst/>
              <a:ahLst/>
              <a:cxnLst/>
              <a:rect l="l" t="t" r="r" b="b"/>
              <a:pathLst>
                <a:path w="1676400" h="1528445">
                  <a:moveTo>
                    <a:pt x="982751" y="0"/>
                  </a:moveTo>
                  <a:lnTo>
                    <a:pt x="0" y="0"/>
                  </a:lnTo>
                  <a:lnTo>
                    <a:pt x="740" y="45870"/>
                  </a:lnTo>
                  <a:lnTo>
                    <a:pt x="2949" y="91405"/>
                  </a:lnTo>
                  <a:lnTo>
                    <a:pt x="6604" y="136586"/>
                  </a:lnTo>
                  <a:lnTo>
                    <a:pt x="11686" y="181392"/>
                  </a:lnTo>
                  <a:lnTo>
                    <a:pt x="18173" y="225806"/>
                  </a:lnTo>
                  <a:lnTo>
                    <a:pt x="26045" y="269809"/>
                  </a:lnTo>
                  <a:lnTo>
                    <a:pt x="35281" y="313381"/>
                  </a:lnTo>
                  <a:lnTo>
                    <a:pt x="45860" y="356504"/>
                  </a:lnTo>
                  <a:lnTo>
                    <a:pt x="57762" y="399159"/>
                  </a:lnTo>
                  <a:lnTo>
                    <a:pt x="70965" y="441326"/>
                  </a:lnTo>
                  <a:lnTo>
                    <a:pt x="85450" y="482988"/>
                  </a:lnTo>
                  <a:lnTo>
                    <a:pt x="101195" y="524124"/>
                  </a:lnTo>
                  <a:lnTo>
                    <a:pt x="118179" y="564717"/>
                  </a:lnTo>
                  <a:lnTo>
                    <a:pt x="136382" y="604747"/>
                  </a:lnTo>
                  <a:lnTo>
                    <a:pt x="155783" y="644196"/>
                  </a:lnTo>
                  <a:lnTo>
                    <a:pt x="176362" y="683043"/>
                  </a:lnTo>
                  <a:lnTo>
                    <a:pt x="198097" y="721272"/>
                  </a:lnTo>
                  <a:lnTo>
                    <a:pt x="220968" y="758862"/>
                  </a:lnTo>
                  <a:lnTo>
                    <a:pt x="244954" y="795794"/>
                  </a:lnTo>
                  <a:lnTo>
                    <a:pt x="270034" y="832051"/>
                  </a:lnTo>
                  <a:lnTo>
                    <a:pt x="296188" y="867612"/>
                  </a:lnTo>
                  <a:lnTo>
                    <a:pt x="323395" y="902459"/>
                  </a:lnTo>
                  <a:lnTo>
                    <a:pt x="351634" y="936574"/>
                  </a:lnTo>
                  <a:lnTo>
                    <a:pt x="380884" y="969936"/>
                  </a:lnTo>
                  <a:lnTo>
                    <a:pt x="411126" y="1002528"/>
                  </a:lnTo>
                  <a:lnTo>
                    <a:pt x="442336" y="1034330"/>
                  </a:lnTo>
                  <a:lnTo>
                    <a:pt x="474496" y="1065323"/>
                  </a:lnTo>
                  <a:lnTo>
                    <a:pt x="507585" y="1095489"/>
                  </a:lnTo>
                  <a:lnTo>
                    <a:pt x="541581" y="1124809"/>
                  </a:lnTo>
                  <a:lnTo>
                    <a:pt x="576464" y="1153263"/>
                  </a:lnTo>
                  <a:lnTo>
                    <a:pt x="612213" y="1180833"/>
                  </a:lnTo>
                  <a:lnTo>
                    <a:pt x="648808" y="1207500"/>
                  </a:lnTo>
                  <a:lnTo>
                    <a:pt x="686227" y="1233244"/>
                  </a:lnTo>
                  <a:lnTo>
                    <a:pt x="724451" y="1258048"/>
                  </a:lnTo>
                  <a:lnTo>
                    <a:pt x="763457" y="1281892"/>
                  </a:lnTo>
                  <a:lnTo>
                    <a:pt x="803226" y="1304757"/>
                  </a:lnTo>
                  <a:lnTo>
                    <a:pt x="843737" y="1326625"/>
                  </a:lnTo>
                  <a:lnTo>
                    <a:pt x="884969" y="1347476"/>
                  </a:lnTo>
                  <a:lnTo>
                    <a:pt x="926901" y="1367291"/>
                  </a:lnTo>
                  <a:lnTo>
                    <a:pt x="969512" y="1386052"/>
                  </a:lnTo>
                  <a:lnTo>
                    <a:pt x="1012783" y="1403740"/>
                  </a:lnTo>
                  <a:lnTo>
                    <a:pt x="1056691" y="1420335"/>
                  </a:lnTo>
                  <a:lnTo>
                    <a:pt x="1101216" y="1435819"/>
                  </a:lnTo>
                  <a:lnTo>
                    <a:pt x="1146338" y="1450173"/>
                  </a:lnTo>
                  <a:lnTo>
                    <a:pt x="1192036" y="1463378"/>
                  </a:lnTo>
                  <a:lnTo>
                    <a:pt x="1238289" y="1475416"/>
                  </a:lnTo>
                  <a:lnTo>
                    <a:pt x="1285076" y="1486266"/>
                  </a:lnTo>
                  <a:lnTo>
                    <a:pt x="1332377" y="1495911"/>
                  </a:lnTo>
                  <a:lnTo>
                    <a:pt x="1380171" y="1504331"/>
                  </a:lnTo>
                  <a:lnTo>
                    <a:pt x="1428437" y="1511508"/>
                  </a:lnTo>
                  <a:lnTo>
                    <a:pt x="1477154" y="1517422"/>
                  </a:lnTo>
                  <a:lnTo>
                    <a:pt x="1526301" y="1522055"/>
                  </a:lnTo>
                  <a:lnTo>
                    <a:pt x="1575859" y="1525387"/>
                  </a:lnTo>
                  <a:lnTo>
                    <a:pt x="1625805" y="1527401"/>
                  </a:lnTo>
                  <a:lnTo>
                    <a:pt x="1676120" y="1528076"/>
                  </a:lnTo>
                  <a:lnTo>
                    <a:pt x="1676120" y="632129"/>
                  </a:lnTo>
                  <a:lnTo>
                    <a:pt x="1626602" y="630542"/>
                  </a:lnTo>
                  <a:lnTo>
                    <a:pt x="1578023" y="625852"/>
                  </a:lnTo>
                  <a:lnTo>
                    <a:pt x="1530502" y="618165"/>
                  </a:lnTo>
                  <a:lnTo>
                    <a:pt x="1484155" y="607590"/>
                  </a:lnTo>
                  <a:lnTo>
                    <a:pt x="1439100" y="594232"/>
                  </a:lnTo>
                  <a:lnTo>
                    <a:pt x="1395454" y="578200"/>
                  </a:lnTo>
                  <a:lnTo>
                    <a:pt x="1353335" y="559598"/>
                  </a:lnTo>
                  <a:lnTo>
                    <a:pt x="1312859" y="538536"/>
                  </a:lnTo>
                  <a:lnTo>
                    <a:pt x="1274144" y="515120"/>
                  </a:lnTo>
                  <a:lnTo>
                    <a:pt x="1237308" y="489456"/>
                  </a:lnTo>
                  <a:lnTo>
                    <a:pt x="1202467" y="461652"/>
                  </a:lnTo>
                  <a:lnTo>
                    <a:pt x="1169740" y="431815"/>
                  </a:lnTo>
                  <a:lnTo>
                    <a:pt x="1139242" y="400051"/>
                  </a:lnTo>
                  <a:lnTo>
                    <a:pt x="1111093" y="366468"/>
                  </a:lnTo>
                  <a:lnTo>
                    <a:pt x="1085408" y="331172"/>
                  </a:lnTo>
                  <a:lnTo>
                    <a:pt x="1062306" y="294271"/>
                  </a:lnTo>
                  <a:lnTo>
                    <a:pt x="1041904" y="255872"/>
                  </a:lnTo>
                  <a:lnTo>
                    <a:pt x="1024318" y="216081"/>
                  </a:lnTo>
                  <a:lnTo>
                    <a:pt x="1009667" y="175006"/>
                  </a:lnTo>
                  <a:lnTo>
                    <a:pt x="998067" y="132753"/>
                  </a:lnTo>
                  <a:lnTo>
                    <a:pt x="989636" y="89430"/>
                  </a:lnTo>
                  <a:lnTo>
                    <a:pt x="984492" y="45143"/>
                  </a:lnTo>
                  <a:lnTo>
                    <a:pt x="982751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637934" y="8582703"/>
              <a:ext cx="2164715" cy="1612900"/>
            </a:xfrm>
            <a:custGeom>
              <a:avLst/>
              <a:gdLst/>
              <a:ahLst/>
              <a:cxnLst/>
              <a:rect l="l" t="t" r="r" b="b"/>
              <a:pathLst>
                <a:path w="2164715" h="1612900">
                  <a:moveTo>
                    <a:pt x="1256842" y="0"/>
                  </a:moveTo>
                  <a:lnTo>
                    <a:pt x="1256842" y="362064"/>
                  </a:lnTo>
                  <a:lnTo>
                    <a:pt x="0" y="362064"/>
                  </a:lnTo>
                  <a:lnTo>
                    <a:pt x="0" y="1252131"/>
                  </a:lnTo>
                  <a:lnTo>
                    <a:pt x="1256842" y="1252131"/>
                  </a:lnTo>
                  <a:lnTo>
                    <a:pt x="1256842" y="1612506"/>
                  </a:lnTo>
                  <a:lnTo>
                    <a:pt x="2164422" y="808062"/>
                  </a:lnTo>
                  <a:lnTo>
                    <a:pt x="1256842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35447" y="6741025"/>
              <a:ext cx="1657350" cy="1511300"/>
            </a:xfrm>
            <a:custGeom>
              <a:avLst/>
              <a:gdLst/>
              <a:ahLst/>
              <a:cxnLst/>
              <a:rect l="l" t="t" r="r" b="b"/>
              <a:pathLst>
                <a:path w="1657350" h="1511300">
                  <a:moveTo>
                    <a:pt x="1657083" y="0"/>
                  </a:moveTo>
                  <a:lnTo>
                    <a:pt x="1606422" y="692"/>
                  </a:lnTo>
                  <a:lnTo>
                    <a:pt x="1556139" y="2757"/>
                  </a:lnTo>
                  <a:lnTo>
                    <a:pt x="1506256" y="6173"/>
                  </a:lnTo>
                  <a:lnTo>
                    <a:pt x="1456794" y="10923"/>
                  </a:lnTo>
                  <a:lnTo>
                    <a:pt x="1407775" y="16984"/>
                  </a:lnTo>
                  <a:lnTo>
                    <a:pt x="1359222" y="24339"/>
                  </a:lnTo>
                  <a:lnTo>
                    <a:pt x="1311155" y="32967"/>
                  </a:lnTo>
                  <a:lnTo>
                    <a:pt x="1263596" y="42849"/>
                  </a:lnTo>
                  <a:lnTo>
                    <a:pt x="1216567" y="53964"/>
                  </a:lnTo>
                  <a:lnTo>
                    <a:pt x="1170089" y="66293"/>
                  </a:lnTo>
                  <a:lnTo>
                    <a:pt x="1124185" y="79817"/>
                  </a:lnTo>
                  <a:lnTo>
                    <a:pt x="1078876" y="94515"/>
                  </a:lnTo>
                  <a:lnTo>
                    <a:pt x="1034183" y="110367"/>
                  </a:lnTo>
                  <a:lnTo>
                    <a:pt x="990128" y="127354"/>
                  </a:lnTo>
                  <a:lnTo>
                    <a:pt x="946733" y="145457"/>
                  </a:lnTo>
                  <a:lnTo>
                    <a:pt x="904020" y="164655"/>
                  </a:lnTo>
                  <a:lnTo>
                    <a:pt x="862010" y="184929"/>
                  </a:lnTo>
                  <a:lnTo>
                    <a:pt x="820724" y="206258"/>
                  </a:lnTo>
                  <a:lnTo>
                    <a:pt x="780186" y="228624"/>
                  </a:lnTo>
                  <a:lnTo>
                    <a:pt x="740415" y="252006"/>
                  </a:lnTo>
                  <a:lnTo>
                    <a:pt x="701434" y="276385"/>
                  </a:lnTo>
                  <a:lnTo>
                    <a:pt x="663265" y="301741"/>
                  </a:lnTo>
                  <a:lnTo>
                    <a:pt x="625929" y="328054"/>
                  </a:lnTo>
                  <a:lnTo>
                    <a:pt x="589448" y="355304"/>
                  </a:lnTo>
                  <a:lnTo>
                    <a:pt x="553843" y="383472"/>
                  </a:lnTo>
                  <a:lnTo>
                    <a:pt x="519137" y="412538"/>
                  </a:lnTo>
                  <a:lnTo>
                    <a:pt x="485351" y="442482"/>
                  </a:lnTo>
                  <a:lnTo>
                    <a:pt x="452506" y="473284"/>
                  </a:lnTo>
                  <a:lnTo>
                    <a:pt x="420624" y="504925"/>
                  </a:lnTo>
                  <a:lnTo>
                    <a:pt x="389727" y="537385"/>
                  </a:lnTo>
                  <a:lnTo>
                    <a:pt x="359837" y="570644"/>
                  </a:lnTo>
                  <a:lnTo>
                    <a:pt x="330975" y="604682"/>
                  </a:lnTo>
                  <a:lnTo>
                    <a:pt x="303162" y="639480"/>
                  </a:lnTo>
                  <a:lnTo>
                    <a:pt x="276422" y="675018"/>
                  </a:lnTo>
                  <a:lnTo>
                    <a:pt x="250774" y="711276"/>
                  </a:lnTo>
                  <a:lnTo>
                    <a:pt x="226242" y="748235"/>
                  </a:lnTo>
                  <a:lnTo>
                    <a:pt x="202845" y="785874"/>
                  </a:lnTo>
                  <a:lnTo>
                    <a:pt x="180608" y="824173"/>
                  </a:lnTo>
                  <a:lnTo>
                    <a:pt x="159550" y="863114"/>
                  </a:lnTo>
                  <a:lnTo>
                    <a:pt x="139693" y="902677"/>
                  </a:lnTo>
                  <a:lnTo>
                    <a:pt x="121060" y="942840"/>
                  </a:lnTo>
                  <a:lnTo>
                    <a:pt x="103672" y="983586"/>
                  </a:lnTo>
                  <a:lnTo>
                    <a:pt x="87550" y="1024894"/>
                  </a:lnTo>
                  <a:lnTo>
                    <a:pt x="72716" y="1066744"/>
                  </a:lnTo>
                  <a:lnTo>
                    <a:pt x="59193" y="1109117"/>
                  </a:lnTo>
                  <a:lnTo>
                    <a:pt x="47000" y="1151992"/>
                  </a:lnTo>
                  <a:lnTo>
                    <a:pt x="36162" y="1195351"/>
                  </a:lnTo>
                  <a:lnTo>
                    <a:pt x="26698" y="1239173"/>
                  </a:lnTo>
                  <a:lnTo>
                    <a:pt x="18630" y="1283438"/>
                  </a:lnTo>
                  <a:lnTo>
                    <a:pt x="11981" y="1328128"/>
                  </a:lnTo>
                  <a:lnTo>
                    <a:pt x="6772" y="1373221"/>
                  </a:lnTo>
                  <a:lnTo>
                    <a:pt x="3024" y="1418699"/>
                  </a:lnTo>
                  <a:lnTo>
                    <a:pt x="759" y="1464541"/>
                  </a:lnTo>
                  <a:lnTo>
                    <a:pt x="0" y="1510728"/>
                  </a:lnTo>
                  <a:lnTo>
                    <a:pt x="971588" y="1510728"/>
                  </a:lnTo>
                  <a:lnTo>
                    <a:pt x="973468" y="1464086"/>
                  </a:lnTo>
                  <a:lnTo>
                    <a:pt x="979020" y="1418375"/>
                  </a:lnTo>
                  <a:lnTo>
                    <a:pt x="988112" y="1373716"/>
                  </a:lnTo>
                  <a:lnTo>
                    <a:pt x="1000611" y="1330230"/>
                  </a:lnTo>
                  <a:lnTo>
                    <a:pt x="1016384" y="1288038"/>
                  </a:lnTo>
                  <a:lnTo>
                    <a:pt x="1035300" y="1247260"/>
                  </a:lnTo>
                  <a:lnTo>
                    <a:pt x="1057224" y="1208017"/>
                  </a:lnTo>
                  <a:lnTo>
                    <a:pt x="1082026" y="1170430"/>
                  </a:lnTo>
                  <a:lnTo>
                    <a:pt x="1109571" y="1134621"/>
                  </a:lnTo>
                  <a:lnTo>
                    <a:pt x="1139729" y="1100709"/>
                  </a:lnTo>
                  <a:lnTo>
                    <a:pt x="1172365" y="1068816"/>
                  </a:lnTo>
                  <a:lnTo>
                    <a:pt x="1207348" y="1039062"/>
                  </a:lnTo>
                  <a:lnTo>
                    <a:pt x="1244545" y="1011568"/>
                  </a:lnTo>
                  <a:lnTo>
                    <a:pt x="1283824" y="986456"/>
                  </a:lnTo>
                  <a:lnTo>
                    <a:pt x="1325052" y="963845"/>
                  </a:lnTo>
                  <a:lnTo>
                    <a:pt x="1368096" y="943857"/>
                  </a:lnTo>
                  <a:lnTo>
                    <a:pt x="1412824" y="926613"/>
                  </a:lnTo>
                  <a:lnTo>
                    <a:pt x="1459103" y="912233"/>
                  </a:lnTo>
                  <a:lnTo>
                    <a:pt x="1506801" y="900838"/>
                  </a:lnTo>
                  <a:lnTo>
                    <a:pt x="1555786" y="892550"/>
                  </a:lnTo>
                  <a:lnTo>
                    <a:pt x="1605924" y="887488"/>
                  </a:lnTo>
                  <a:lnTo>
                    <a:pt x="1657083" y="885774"/>
                  </a:lnTo>
                  <a:lnTo>
                    <a:pt x="1657083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803160" y="3939540"/>
            <a:ext cx="2099168" cy="1940560"/>
            <a:chOff x="803160" y="3920041"/>
            <a:chExt cx="2099168" cy="194056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0" name="object 20"/>
            <p:cNvSpPr/>
            <p:nvPr/>
          </p:nvSpPr>
          <p:spPr>
            <a:xfrm>
              <a:off x="1225928" y="3922824"/>
              <a:ext cx="1676400" cy="1528445"/>
            </a:xfrm>
            <a:custGeom>
              <a:avLst/>
              <a:gdLst/>
              <a:ahLst/>
              <a:cxnLst/>
              <a:rect l="l" t="t" r="r" b="b"/>
              <a:pathLst>
                <a:path w="1676400" h="1528445">
                  <a:moveTo>
                    <a:pt x="982751" y="0"/>
                  </a:moveTo>
                  <a:lnTo>
                    <a:pt x="0" y="0"/>
                  </a:lnTo>
                  <a:lnTo>
                    <a:pt x="740" y="45870"/>
                  </a:lnTo>
                  <a:lnTo>
                    <a:pt x="2949" y="91405"/>
                  </a:lnTo>
                  <a:lnTo>
                    <a:pt x="6604" y="136586"/>
                  </a:lnTo>
                  <a:lnTo>
                    <a:pt x="11686" y="181392"/>
                  </a:lnTo>
                  <a:lnTo>
                    <a:pt x="18173" y="225806"/>
                  </a:lnTo>
                  <a:lnTo>
                    <a:pt x="26045" y="269809"/>
                  </a:lnTo>
                  <a:lnTo>
                    <a:pt x="35281" y="313381"/>
                  </a:lnTo>
                  <a:lnTo>
                    <a:pt x="45860" y="356504"/>
                  </a:lnTo>
                  <a:lnTo>
                    <a:pt x="57762" y="399159"/>
                  </a:lnTo>
                  <a:lnTo>
                    <a:pt x="70965" y="441326"/>
                  </a:lnTo>
                  <a:lnTo>
                    <a:pt x="85450" y="482988"/>
                  </a:lnTo>
                  <a:lnTo>
                    <a:pt x="101195" y="524124"/>
                  </a:lnTo>
                  <a:lnTo>
                    <a:pt x="118179" y="564717"/>
                  </a:lnTo>
                  <a:lnTo>
                    <a:pt x="136382" y="604747"/>
                  </a:lnTo>
                  <a:lnTo>
                    <a:pt x="155783" y="644196"/>
                  </a:lnTo>
                  <a:lnTo>
                    <a:pt x="176362" y="683043"/>
                  </a:lnTo>
                  <a:lnTo>
                    <a:pt x="198097" y="721272"/>
                  </a:lnTo>
                  <a:lnTo>
                    <a:pt x="220968" y="758862"/>
                  </a:lnTo>
                  <a:lnTo>
                    <a:pt x="244954" y="795794"/>
                  </a:lnTo>
                  <a:lnTo>
                    <a:pt x="270034" y="832051"/>
                  </a:lnTo>
                  <a:lnTo>
                    <a:pt x="296188" y="867612"/>
                  </a:lnTo>
                  <a:lnTo>
                    <a:pt x="323395" y="902459"/>
                  </a:lnTo>
                  <a:lnTo>
                    <a:pt x="351634" y="936574"/>
                  </a:lnTo>
                  <a:lnTo>
                    <a:pt x="380884" y="969936"/>
                  </a:lnTo>
                  <a:lnTo>
                    <a:pt x="411126" y="1002528"/>
                  </a:lnTo>
                  <a:lnTo>
                    <a:pt x="442336" y="1034330"/>
                  </a:lnTo>
                  <a:lnTo>
                    <a:pt x="474496" y="1065323"/>
                  </a:lnTo>
                  <a:lnTo>
                    <a:pt x="507585" y="1095489"/>
                  </a:lnTo>
                  <a:lnTo>
                    <a:pt x="541581" y="1124809"/>
                  </a:lnTo>
                  <a:lnTo>
                    <a:pt x="576464" y="1153263"/>
                  </a:lnTo>
                  <a:lnTo>
                    <a:pt x="612213" y="1180833"/>
                  </a:lnTo>
                  <a:lnTo>
                    <a:pt x="648808" y="1207500"/>
                  </a:lnTo>
                  <a:lnTo>
                    <a:pt x="686227" y="1233244"/>
                  </a:lnTo>
                  <a:lnTo>
                    <a:pt x="724451" y="1258048"/>
                  </a:lnTo>
                  <a:lnTo>
                    <a:pt x="763457" y="1281892"/>
                  </a:lnTo>
                  <a:lnTo>
                    <a:pt x="803226" y="1304757"/>
                  </a:lnTo>
                  <a:lnTo>
                    <a:pt x="843737" y="1326625"/>
                  </a:lnTo>
                  <a:lnTo>
                    <a:pt x="884969" y="1347476"/>
                  </a:lnTo>
                  <a:lnTo>
                    <a:pt x="926901" y="1367291"/>
                  </a:lnTo>
                  <a:lnTo>
                    <a:pt x="969512" y="1386052"/>
                  </a:lnTo>
                  <a:lnTo>
                    <a:pt x="1012783" y="1403740"/>
                  </a:lnTo>
                  <a:lnTo>
                    <a:pt x="1056691" y="1420335"/>
                  </a:lnTo>
                  <a:lnTo>
                    <a:pt x="1101216" y="1435819"/>
                  </a:lnTo>
                  <a:lnTo>
                    <a:pt x="1146338" y="1450173"/>
                  </a:lnTo>
                  <a:lnTo>
                    <a:pt x="1192036" y="1463378"/>
                  </a:lnTo>
                  <a:lnTo>
                    <a:pt x="1238289" y="1475416"/>
                  </a:lnTo>
                  <a:lnTo>
                    <a:pt x="1285076" y="1486266"/>
                  </a:lnTo>
                  <a:lnTo>
                    <a:pt x="1332377" y="1495911"/>
                  </a:lnTo>
                  <a:lnTo>
                    <a:pt x="1380171" y="1504331"/>
                  </a:lnTo>
                  <a:lnTo>
                    <a:pt x="1428437" y="1511508"/>
                  </a:lnTo>
                  <a:lnTo>
                    <a:pt x="1477154" y="1517422"/>
                  </a:lnTo>
                  <a:lnTo>
                    <a:pt x="1526301" y="1522055"/>
                  </a:lnTo>
                  <a:lnTo>
                    <a:pt x="1575859" y="1525387"/>
                  </a:lnTo>
                  <a:lnTo>
                    <a:pt x="1625805" y="1527401"/>
                  </a:lnTo>
                  <a:lnTo>
                    <a:pt x="1676120" y="1528076"/>
                  </a:lnTo>
                  <a:lnTo>
                    <a:pt x="1676120" y="632129"/>
                  </a:lnTo>
                  <a:lnTo>
                    <a:pt x="1626602" y="630542"/>
                  </a:lnTo>
                  <a:lnTo>
                    <a:pt x="1578023" y="625852"/>
                  </a:lnTo>
                  <a:lnTo>
                    <a:pt x="1530502" y="618165"/>
                  </a:lnTo>
                  <a:lnTo>
                    <a:pt x="1484155" y="607590"/>
                  </a:lnTo>
                  <a:lnTo>
                    <a:pt x="1439100" y="594232"/>
                  </a:lnTo>
                  <a:lnTo>
                    <a:pt x="1395454" y="578200"/>
                  </a:lnTo>
                  <a:lnTo>
                    <a:pt x="1353335" y="559598"/>
                  </a:lnTo>
                  <a:lnTo>
                    <a:pt x="1312859" y="538536"/>
                  </a:lnTo>
                  <a:lnTo>
                    <a:pt x="1274144" y="515120"/>
                  </a:lnTo>
                  <a:lnTo>
                    <a:pt x="1237308" y="489456"/>
                  </a:lnTo>
                  <a:lnTo>
                    <a:pt x="1202467" y="461652"/>
                  </a:lnTo>
                  <a:lnTo>
                    <a:pt x="1169740" y="431815"/>
                  </a:lnTo>
                  <a:lnTo>
                    <a:pt x="1139242" y="400051"/>
                  </a:lnTo>
                  <a:lnTo>
                    <a:pt x="1111093" y="366468"/>
                  </a:lnTo>
                  <a:lnTo>
                    <a:pt x="1085408" y="331172"/>
                  </a:lnTo>
                  <a:lnTo>
                    <a:pt x="1062306" y="294271"/>
                  </a:lnTo>
                  <a:lnTo>
                    <a:pt x="1041904" y="255872"/>
                  </a:lnTo>
                  <a:lnTo>
                    <a:pt x="1024318" y="216081"/>
                  </a:lnTo>
                  <a:lnTo>
                    <a:pt x="1009667" y="175006"/>
                  </a:lnTo>
                  <a:lnTo>
                    <a:pt x="998067" y="132753"/>
                  </a:lnTo>
                  <a:lnTo>
                    <a:pt x="989636" y="89430"/>
                  </a:lnTo>
                  <a:lnTo>
                    <a:pt x="984492" y="45143"/>
                  </a:lnTo>
                  <a:lnTo>
                    <a:pt x="982751" y="0"/>
                  </a:lnTo>
                  <a:close/>
                </a:path>
              </a:pathLst>
            </a:custGeom>
            <a:grpFill/>
            <a:ln w="3175">
              <a:noFill/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803160" y="3920041"/>
              <a:ext cx="2089785" cy="1940560"/>
            </a:xfrm>
            <a:custGeom>
              <a:avLst/>
              <a:gdLst/>
              <a:ahLst/>
              <a:cxnLst/>
              <a:rect l="l" t="t" r="r" b="b"/>
              <a:pathLst>
                <a:path w="2089785" h="1940560">
                  <a:moveTo>
                    <a:pt x="374205" y="0"/>
                  </a:moveTo>
                  <a:lnTo>
                    <a:pt x="0" y="0"/>
                  </a:lnTo>
                  <a:lnTo>
                    <a:pt x="587" y="46453"/>
                  </a:lnTo>
                  <a:lnTo>
                    <a:pt x="2340" y="92638"/>
                  </a:lnTo>
                  <a:lnTo>
                    <a:pt x="5246" y="138544"/>
                  </a:lnTo>
                  <a:lnTo>
                    <a:pt x="9291" y="184157"/>
                  </a:lnTo>
                  <a:lnTo>
                    <a:pt x="14463" y="229466"/>
                  </a:lnTo>
                  <a:lnTo>
                    <a:pt x="20748" y="274458"/>
                  </a:lnTo>
                  <a:lnTo>
                    <a:pt x="28134" y="319122"/>
                  </a:lnTo>
                  <a:lnTo>
                    <a:pt x="36606" y="363446"/>
                  </a:lnTo>
                  <a:lnTo>
                    <a:pt x="46153" y="407416"/>
                  </a:lnTo>
                  <a:lnTo>
                    <a:pt x="56761" y="451021"/>
                  </a:lnTo>
                  <a:lnTo>
                    <a:pt x="68417" y="494249"/>
                  </a:lnTo>
                  <a:lnTo>
                    <a:pt x="81108" y="537088"/>
                  </a:lnTo>
                  <a:lnTo>
                    <a:pt x="94820" y="579525"/>
                  </a:lnTo>
                  <a:lnTo>
                    <a:pt x="109541" y="621548"/>
                  </a:lnTo>
                  <a:lnTo>
                    <a:pt x="125258" y="663146"/>
                  </a:lnTo>
                  <a:lnTo>
                    <a:pt x="141957" y="704305"/>
                  </a:lnTo>
                  <a:lnTo>
                    <a:pt x="159626" y="745014"/>
                  </a:lnTo>
                  <a:lnTo>
                    <a:pt x="178250" y="785261"/>
                  </a:lnTo>
                  <a:lnTo>
                    <a:pt x="197818" y="825034"/>
                  </a:lnTo>
                  <a:lnTo>
                    <a:pt x="218316" y="864319"/>
                  </a:lnTo>
                  <a:lnTo>
                    <a:pt x="239731" y="903106"/>
                  </a:lnTo>
                  <a:lnTo>
                    <a:pt x="262050" y="941382"/>
                  </a:lnTo>
                  <a:lnTo>
                    <a:pt x="285260" y="979135"/>
                  </a:lnTo>
                  <a:lnTo>
                    <a:pt x="309347" y="1016353"/>
                  </a:lnTo>
                  <a:lnTo>
                    <a:pt x="334299" y="1053023"/>
                  </a:lnTo>
                  <a:lnTo>
                    <a:pt x="360103" y="1089133"/>
                  </a:lnTo>
                  <a:lnTo>
                    <a:pt x="386745" y="1124672"/>
                  </a:lnTo>
                  <a:lnTo>
                    <a:pt x="414212" y="1159627"/>
                  </a:lnTo>
                  <a:lnTo>
                    <a:pt x="442491" y="1193985"/>
                  </a:lnTo>
                  <a:lnTo>
                    <a:pt x="471570" y="1227736"/>
                  </a:lnTo>
                  <a:lnTo>
                    <a:pt x="501435" y="1260866"/>
                  </a:lnTo>
                  <a:lnTo>
                    <a:pt x="532072" y="1293363"/>
                  </a:lnTo>
                  <a:lnTo>
                    <a:pt x="563470" y="1325216"/>
                  </a:lnTo>
                  <a:lnTo>
                    <a:pt x="595614" y="1356412"/>
                  </a:lnTo>
                  <a:lnTo>
                    <a:pt x="628491" y="1386939"/>
                  </a:lnTo>
                  <a:lnTo>
                    <a:pt x="662090" y="1416785"/>
                  </a:lnTo>
                  <a:lnTo>
                    <a:pt x="696396" y="1445937"/>
                  </a:lnTo>
                  <a:lnTo>
                    <a:pt x="731396" y="1474384"/>
                  </a:lnTo>
                  <a:lnTo>
                    <a:pt x="767077" y="1502113"/>
                  </a:lnTo>
                  <a:lnTo>
                    <a:pt x="803427" y="1529112"/>
                  </a:lnTo>
                  <a:lnTo>
                    <a:pt x="840432" y="1555369"/>
                  </a:lnTo>
                  <a:lnTo>
                    <a:pt x="878079" y="1580872"/>
                  </a:lnTo>
                  <a:lnTo>
                    <a:pt x="916354" y="1605609"/>
                  </a:lnTo>
                  <a:lnTo>
                    <a:pt x="955246" y="1629568"/>
                  </a:lnTo>
                  <a:lnTo>
                    <a:pt x="994740" y="1652735"/>
                  </a:lnTo>
                  <a:lnTo>
                    <a:pt x="1034824" y="1675100"/>
                  </a:lnTo>
                  <a:lnTo>
                    <a:pt x="1075484" y="1696650"/>
                  </a:lnTo>
                  <a:lnTo>
                    <a:pt x="1116708" y="1717373"/>
                  </a:lnTo>
                  <a:lnTo>
                    <a:pt x="1158482" y="1737257"/>
                  </a:lnTo>
                  <a:lnTo>
                    <a:pt x="1200793" y="1756289"/>
                  </a:lnTo>
                  <a:lnTo>
                    <a:pt x="1243628" y="1774458"/>
                  </a:lnTo>
                  <a:lnTo>
                    <a:pt x="1286975" y="1791751"/>
                  </a:lnTo>
                  <a:lnTo>
                    <a:pt x="1330819" y="1808156"/>
                  </a:lnTo>
                  <a:lnTo>
                    <a:pt x="1375149" y="1823661"/>
                  </a:lnTo>
                  <a:lnTo>
                    <a:pt x="1419950" y="1838254"/>
                  </a:lnTo>
                  <a:lnTo>
                    <a:pt x="1465209" y="1851922"/>
                  </a:lnTo>
                  <a:lnTo>
                    <a:pt x="1510915" y="1864654"/>
                  </a:lnTo>
                  <a:lnTo>
                    <a:pt x="1557052" y="1876437"/>
                  </a:lnTo>
                  <a:lnTo>
                    <a:pt x="1603609" y="1887260"/>
                  </a:lnTo>
                  <a:lnTo>
                    <a:pt x="1650573" y="1897109"/>
                  </a:lnTo>
                  <a:lnTo>
                    <a:pt x="1697929" y="1905973"/>
                  </a:lnTo>
                  <a:lnTo>
                    <a:pt x="1745666" y="1913840"/>
                  </a:lnTo>
                  <a:lnTo>
                    <a:pt x="1793770" y="1920698"/>
                  </a:lnTo>
                  <a:lnTo>
                    <a:pt x="1842227" y="1926534"/>
                  </a:lnTo>
                  <a:lnTo>
                    <a:pt x="1891026" y="1931336"/>
                  </a:lnTo>
                  <a:lnTo>
                    <a:pt x="1940152" y="1935092"/>
                  </a:lnTo>
                  <a:lnTo>
                    <a:pt x="1989592" y="1937790"/>
                  </a:lnTo>
                  <a:lnTo>
                    <a:pt x="2039335" y="1939417"/>
                  </a:lnTo>
                  <a:lnTo>
                    <a:pt x="2089365" y="1939963"/>
                  </a:lnTo>
                  <a:lnTo>
                    <a:pt x="2089365" y="1592529"/>
                  </a:lnTo>
                  <a:lnTo>
                    <a:pt x="2039679" y="1591873"/>
                  </a:lnTo>
                  <a:lnTo>
                    <a:pt x="1990342" y="1589919"/>
                  </a:lnTo>
                  <a:lnTo>
                    <a:pt x="1941375" y="1586683"/>
                  </a:lnTo>
                  <a:lnTo>
                    <a:pt x="1892796" y="1582184"/>
                  </a:lnTo>
                  <a:lnTo>
                    <a:pt x="1844625" y="1576439"/>
                  </a:lnTo>
                  <a:lnTo>
                    <a:pt x="1796880" y="1569465"/>
                  </a:lnTo>
                  <a:lnTo>
                    <a:pt x="1749581" y="1561281"/>
                  </a:lnTo>
                  <a:lnTo>
                    <a:pt x="1702747" y="1551905"/>
                  </a:lnTo>
                  <a:lnTo>
                    <a:pt x="1656396" y="1541353"/>
                  </a:lnTo>
                  <a:lnTo>
                    <a:pt x="1610549" y="1529644"/>
                  </a:lnTo>
                  <a:lnTo>
                    <a:pt x="1565223" y="1516795"/>
                  </a:lnTo>
                  <a:lnTo>
                    <a:pt x="1520438" y="1502824"/>
                  </a:lnTo>
                  <a:lnTo>
                    <a:pt x="1476213" y="1487749"/>
                  </a:lnTo>
                  <a:lnTo>
                    <a:pt x="1432567" y="1471587"/>
                  </a:lnTo>
                  <a:lnTo>
                    <a:pt x="1389520" y="1454357"/>
                  </a:lnTo>
                  <a:lnTo>
                    <a:pt x="1347089" y="1436075"/>
                  </a:lnTo>
                  <a:lnTo>
                    <a:pt x="1305295" y="1416760"/>
                  </a:lnTo>
                  <a:lnTo>
                    <a:pt x="1264156" y="1396430"/>
                  </a:lnTo>
                  <a:lnTo>
                    <a:pt x="1223692" y="1375101"/>
                  </a:lnTo>
                  <a:lnTo>
                    <a:pt x="1183921" y="1352792"/>
                  </a:lnTo>
                  <a:lnTo>
                    <a:pt x="1144863" y="1329520"/>
                  </a:lnTo>
                  <a:lnTo>
                    <a:pt x="1106536" y="1305304"/>
                  </a:lnTo>
                  <a:lnTo>
                    <a:pt x="1068961" y="1280160"/>
                  </a:lnTo>
                  <a:lnTo>
                    <a:pt x="1032155" y="1254106"/>
                  </a:lnTo>
                  <a:lnTo>
                    <a:pt x="996137" y="1227161"/>
                  </a:lnTo>
                  <a:lnTo>
                    <a:pt x="960928" y="1199342"/>
                  </a:lnTo>
                  <a:lnTo>
                    <a:pt x="926546" y="1170667"/>
                  </a:lnTo>
                  <a:lnTo>
                    <a:pt x="893010" y="1141152"/>
                  </a:lnTo>
                  <a:lnTo>
                    <a:pt x="860338" y="1110817"/>
                  </a:lnTo>
                  <a:lnTo>
                    <a:pt x="828551" y="1079679"/>
                  </a:lnTo>
                  <a:lnTo>
                    <a:pt x="797668" y="1047755"/>
                  </a:lnTo>
                  <a:lnTo>
                    <a:pt x="767706" y="1015063"/>
                  </a:lnTo>
                  <a:lnTo>
                    <a:pt x="738686" y="981621"/>
                  </a:lnTo>
                  <a:lnTo>
                    <a:pt x="710627" y="947446"/>
                  </a:lnTo>
                  <a:lnTo>
                    <a:pt x="683547" y="912557"/>
                  </a:lnTo>
                  <a:lnTo>
                    <a:pt x="657466" y="876971"/>
                  </a:lnTo>
                  <a:lnTo>
                    <a:pt x="632402" y="840705"/>
                  </a:lnTo>
                  <a:lnTo>
                    <a:pt x="608375" y="803778"/>
                  </a:lnTo>
                  <a:lnTo>
                    <a:pt x="585404" y="766207"/>
                  </a:lnTo>
                  <a:lnTo>
                    <a:pt x="563508" y="728009"/>
                  </a:lnTo>
                  <a:lnTo>
                    <a:pt x="542705" y="689203"/>
                  </a:lnTo>
                  <a:lnTo>
                    <a:pt x="523016" y="649807"/>
                  </a:lnTo>
                  <a:lnTo>
                    <a:pt x="504459" y="609837"/>
                  </a:lnTo>
                  <a:lnTo>
                    <a:pt x="487053" y="569312"/>
                  </a:lnTo>
                  <a:lnTo>
                    <a:pt x="470817" y="528249"/>
                  </a:lnTo>
                  <a:lnTo>
                    <a:pt x="455771" y="486666"/>
                  </a:lnTo>
                  <a:lnTo>
                    <a:pt x="441932" y="444581"/>
                  </a:lnTo>
                  <a:lnTo>
                    <a:pt x="429322" y="402011"/>
                  </a:lnTo>
                  <a:lnTo>
                    <a:pt x="417957" y="358975"/>
                  </a:lnTo>
                  <a:lnTo>
                    <a:pt x="407859" y="315489"/>
                  </a:lnTo>
                  <a:lnTo>
                    <a:pt x="399044" y="271572"/>
                  </a:lnTo>
                  <a:lnTo>
                    <a:pt x="391534" y="227241"/>
                  </a:lnTo>
                  <a:lnTo>
                    <a:pt x="385346" y="182514"/>
                  </a:lnTo>
                  <a:lnTo>
                    <a:pt x="380501" y="137408"/>
                  </a:lnTo>
                  <a:lnTo>
                    <a:pt x="377016" y="91943"/>
                  </a:lnTo>
                  <a:lnTo>
                    <a:pt x="374911" y="46134"/>
                  </a:lnTo>
                  <a:lnTo>
                    <a:pt x="374205" y="0"/>
                  </a:lnTo>
                  <a:close/>
                </a:path>
              </a:pathLst>
            </a:custGeom>
            <a:grpFill/>
            <a:ln w="3175">
              <a:noFill/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784055" y="9017865"/>
            <a:ext cx="1463675" cy="66992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900" b="0" spc="114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NEXT</a:t>
            </a:r>
            <a:r>
              <a:rPr sz="1900" b="0" spc="75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 </a:t>
            </a:r>
            <a:r>
              <a:rPr sz="1900" b="0" spc="85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STEPS:</a:t>
            </a:r>
            <a:endParaRPr sz="1900">
              <a:latin typeface="Frutiger LT Pro 45 Light"/>
              <a:cs typeface="Frutiger LT Pro 45 Light"/>
            </a:endParaRPr>
          </a:p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1900" b="0" spc="50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Year</a:t>
            </a:r>
            <a:r>
              <a:rPr sz="1900" b="0" spc="65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 8</a:t>
            </a:r>
            <a:endParaRPr sz="1900">
              <a:latin typeface="Frutiger LT Pro 45 Light"/>
              <a:cs typeface="Frutiger LT Pro 45 Light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2954911" y="7711701"/>
            <a:ext cx="1645229" cy="2524118"/>
            <a:chOff x="2954911" y="7711701"/>
            <a:chExt cx="1645229" cy="2524118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6" name="object 26"/>
            <p:cNvSpPr/>
            <p:nvPr/>
          </p:nvSpPr>
          <p:spPr>
            <a:xfrm>
              <a:off x="2956760" y="9887839"/>
              <a:ext cx="1643380" cy="347980"/>
            </a:xfrm>
            <a:custGeom>
              <a:avLst/>
              <a:gdLst/>
              <a:ahLst/>
              <a:cxnLst/>
              <a:rect l="l" t="t" r="r" b="b"/>
              <a:pathLst>
                <a:path w="1643379" h="347979">
                  <a:moveTo>
                    <a:pt x="1643252" y="0"/>
                  </a:moveTo>
                  <a:lnTo>
                    <a:pt x="0" y="0"/>
                  </a:lnTo>
                  <a:lnTo>
                    <a:pt x="0" y="347510"/>
                  </a:lnTo>
                  <a:lnTo>
                    <a:pt x="1202778" y="347510"/>
                  </a:lnTo>
                  <a:lnTo>
                    <a:pt x="164325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954911" y="7711701"/>
              <a:ext cx="1643380" cy="402236"/>
            </a:xfrm>
            <a:custGeom>
              <a:avLst/>
              <a:gdLst/>
              <a:ahLst/>
              <a:cxnLst/>
              <a:rect l="l" t="t" r="r" b="b"/>
              <a:pathLst>
                <a:path w="1643379" h="347979">
                  <a:moveTo>
                    <a:pt x="1643252" y="0"/>
                  </a:moveTo>
                  <a:lnTo>
                    <a:pt x="0" y="0"/>
                  </a:lnTo>
                  <a:lnTo>
                    <a:pt x="440474" y="347510"/>
                  </a:lnTo>
                  <a:lnTo>
                    <a:pt x="1643252" y="347510"/>
                  </a:lnTo>
                  <a:lnTo>
                    <a:pt x="164325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2954921" y="4567859"/>
            <a:ext cx="1643380" cy="9342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noFill/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lang="en-GB" sz="165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367030" marR="326390" indent="99060">
              <a:lnSpc>
                <a:spcPct val="100000"/>
              </a:lnSpc>
            </a:pPr>
            <a:r>
              <a:rPr lang="en-GB" sz="13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Exercise </a:t>
            </a:r>
            <a:r>
              <a:rPr lang="en-GB" sz="1300" b="0" spc="-25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and </a:t>
            </a:r>
            <a:r>
              <a:rPr lang="en-GB" sz="13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Physical</a:t>
            </a:r>
            <a:r>
              <a:rPr lang="en-GB" sz="1300" b="0" spc="-75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 </a:t>
            </a:r>
            <a:r>
              <a:rPr lang="en-GB" sz="13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Activity</a:t>
            </a:r>
          </a:p>
          <a:p>
            <a:pPr marL="367030" marR="326390" indent="99060">
              <a:lnSpc>
                <a:spcPct val="100000"/>
              </a:lnSpc>
            </a:pPr>
            <a:endParaRPr lang="en-GB" sz="5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412095" y="6117059"/>
            <a:ext cx="1031649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2865">
              <a:lnSpc>
                <a:spcPct val="100000"/>
              </a:lnSpc>
              <a:spcBef>
                <a:spcPts val="100"/>
              </a:spcBef>
            </a:pPr>
            <a:r>
              <a:rPr sz="13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•Hand-</a:t>
            </a:r>
            <a:r>
              <a:rPr sz="1300" b="0" spc="-2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Eye </a:t>
            </a:r>
            <a:r>
              <a:rPr sz="13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Coordination</a:t>
            </a:r>
            <a:endParaRPr sz="1300" dirty="0">
              <a:latin typeface="Frutiger LT Pro 47 Light Cn"/>
              <a:cs typeface="Frutiger LT Pro 47 Light C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246355" y="6499261"/>
            <a:ext cx="1813115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and </a:t>
            </a:r>
            <a:r>
              <a:rPr sz="13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Footwork</a:t>
            </a:r>
            <a:endParaRPr sz="1300" dirty="0">
              <a:latin typeface="Frutiger LT Pro 47 Light Cn"/>
              <a:cs typeface="Frutiger LT Pro 47 Light Cn"/>
            </a:endParaRPr>
          </a:p>
        </p:txBody>
      </p:sp>
      <p:sp>
        <p:nvSpPr>
          <p:cNvPr id="31" name="object 31"/>
          <p:cNvSpPr txBox="1"/>
          <p:nvPr/>
        </p:nvSpPr>
        <p:spPr>
          <a:xfrm rot="2520000">
            <a:off x="5844125" y="4734642"/>
            <a:ext cx="2084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I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2" name="object 32"/>
          <p:cNvSpPr txBox="1"/>
          <p:nvPr/>
        </p:nvSpPr>
        <p:spPr>
          <a:xfrm rot="2640000">
            <a:off x="5887255" y="4782603"/>
            <a:ext cx="22441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n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3" name="object 33"/>
          <p:cNvSpPr txBox="1"/>
          <p:nvPr/>
        </p:nvSpPr>
        <p:spPr>
          <a:xfrm rot="2760000">
            <a:off x="5951211" y="4845241"/>
            <a:ext cx="21908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v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4" name="object 34"/>
          <p:cNvSpPr txBox="1"/>
          <p:nvPr/>
        </p:nvSpPr>
        <p:spPr>
          <a:xfrm rot="2880000">
            <a:off x="6003887" y="4906013"/>
            <a:ext cx="2238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5" name="object 35"/>
          <p:cNvSpPr txBox="1"/>
          <p:nvPr/>
        </p:nvSpPr>
        <p:spPr>
          <a:xfrm rot="3060000">
            <a:off x="6060688" y="4968461"/>
            <a:ext cx="21570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6" name="object 36"/>
          <p:cNvSpPr txBox="1"/>
          <p:nvPr/>
        </p:nvSpPr>
        <p:spPr>
          <a:xfrm rot="3120000">
            <a:off x="6099690" y="5013777"/>
            <a:ext cx="208141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i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7" name="object 37"/>
          <p:cNvSpPr txBox="1"/>
          <p:nvPr/>
        </p:nvSpPr>
        <p:spPr>
          <a:xfrm rot="3240000">
            <a:off x="6131450" y="5069345"/>
            <a:ext cx="22550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o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8" name="object 38"/>
          <p:cNvSpPr txBox="1"/>
          <p:nvPr/>
        </p:nvSpPr>
        <p:spPr>
          <a:xfrm rot="3420000">
            <a:off x="6184795" y="5148303"/>
            <a:ext cx="224958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n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9" name="object 39"/>
          <p:cNvSpPr txBox="1"/>
          <p:nvPr/>
        </p:nvSpPr>
        <p:spPr>
          <a:xfrm rot="3720000">
            <a:off x="6258393" y="5284737"/>
            <a:ext cx="236643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G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40" name="object 40"/>
          <p:cNvSpPr txBox="1"/>
          <p:nvPr/>
        </p:nvSpPr>
        <p:spPr>
          <a:xfrm rot="3900000">
            <a:off x="6312230" y="5380447"/>
            <a:ext cx="223087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41" name="object 41"/>
          <p:cNvSpPr txBox="1"/>
          <p:nvPr/>
        </p:nvSpPr>
        <p:spPr>
          <a:xfrm rot="4080000">
            <a:off x="6344625" y="5487770"/>
            <a:ext cx="248401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7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m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42" name="object 42"/>
          <p:cNvSpPr txBox="1"/>
          <p:nvPr/>
        </p:nvSpPr>
        <p:spPr>
          <a:xfrm rot="4320000">
            <a:off x="6396387" y="5595431"/>
            <a:ext cx="221542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e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43" name="object 43"/>
          <p:cNvSpPr txBox="1"/>
          <p:nvPr/>
        </p:nvSpPr>
        <p:spPr>
          <a:xfrm rot="4440000">
            <a:off x="6421515" y="5672448"/>
            <a:ext cx="2165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52" name="object 52"/>
          <p:cNvSpPr txBox="1"/>
          <p:nvPr/>
        </p:nvSpPr>
        <p:spPr>
          <a:xfrm rot="3180000">
            <a:off x="1282967" y="4881157"/>
            <a:ext cx="220542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1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F</a:t>
            </a:r>
          </a:p>
        </p:txBody>
      </p:sp>
      <p:sp>
        <p:nvSpPr>
          <p:cNvPr id="53" name="object 53"/>
          <p:cNvSpPr txBox="1"/>
          <p:nvPr/>
        </p:nvSpPr>
        <p:spPr>
          <a:xfrm rot="3060000">
            <a:off x="1328021" y="4931655"/>
            <a:ext cx="207870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1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i</a:t>
            </a:r>
            <a:endParaRPr sz="1600" b="1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4" name="object 54"/>
          <p:cNvSpPr txBox="1"/>
          <p:nvPr/>
        </p:nvSpPr>
        <p:spPr>
          <a:xfrm rot="2940000">
            <a:off x="1357480" y="4969968"/>
            <a:ext cx="211785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1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t</a:t>
            </a:r>
            <a:endParaRPr sz="1600" b="1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5" name="object 55"/>
          <p:cNvSpPr txBox="1"/>
          <p:nvPr/>
        </p:nvSpPr>
        <p:spPr>
          <a:xfrm rot="2700000">
            <a:off x="1429678" y="5049770"/>
            <a:ext cx="211965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1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t</a:t>
            </a:r>
            <a:endParaRPr sz="1600" b="1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6" name="object 56"/>
          <p:cNvSpPr txBox="1"/>
          <p:nvPr/>
        </p:nvSpPr>
        <p:spPr>
          <a:xfrm rot="2580000">
            <a:off x="1478501" y="5103344"/>
            <a:ext cx="224147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1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o</a:t>
            </a:r>
            <a:endParaRPr sz="1600" b="1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7" name="object 57"/>
          <p:cNvSpPr txBox="1"/>
          <p:nvPr/>
        </p:nvSpPr>
        <p:spPr>
          <a:xfrm rot="2220000">
            <a:off x="1585473" y="5193179"/>
            <a:ext cx="219567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1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L</a:t>
            </a:r>
            <a:endParaRPr sz="1600" b="1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8" name="object 58"/>
          <p:cNvSpPr txBox="1"/>
          <p:nvPr/>
        </p:nvSpPr>
        <p:spPr>
          <a:xfrm rot="2040000">
            <a:off x="1652533" y="5243372"/>
            <a:ext cx="222308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1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e</a:t>
            </a:r>
          </a:p>
        </p:txBody>
      </p:sp>
      <p:sp>
        <p:nvSpPr>
          <p:cNvPr id="59" name="object 59"/>
          <p:cNvSpPr txBox="1"/>
          <p:nvPr/>
        </p:nvSpPr>
        <p:spPr>
          <a:xfrm rot="1860000">
            <a:off x="1727898" y="5292454"/>
            <a:ext cx="222826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60" name="object 60"/>
          <p:cNvSpPr txBox="1"/>
          <p:nvPr/>
        </p:nvSpPr>
        <p:spPr>
          <a:xfrm rot="1620000">
            <a:off x="1808865" y="5338841"/>
            <a:ext cx="225231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d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122458" y="5559314"/>
            <a:ext cx="137601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Fit</a:t>
            </a:r>
            <a:r>
              <a:rPr sz="1600" b="0" spc="-85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 </a:t>
            </a:r>
            <a:r>
              <a:rPr sz="16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for</a:t>
            </a:r>
            <a:r>
              <a:rPr sz="1600" b="0" spc="-8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 </a:t>
            </a:r>
            <a:r>
              <a:rPr sz="1600" b="0" spc="-2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Life</a:t>
            </a:r>
            <a:endParaRPr sz="16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62" name="object 62"/>
          <p:cNvSpPr txBox="1"/>
          <p:nvPr/>
        </p:nvSpPr>
        <p:spPr>
          <a:xfrm rot="20160000">
            <a:off x="5456114" y="7575472"/>
            <a:ext cx="23828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N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63" name="object 63"/>
          <p:cNvSpPr txBox="1"/>
          <p:nvPr/>
        </p:nvSpPr>
        <p:spPr>
          <a:xfrm rot="19920000">
            <a:off x="5558832" y="7527799"/>
            <a:ext cx="2217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e</a:t>
            </a:r>
            <a:endParaRPr sz="1600" dirty="0">
              <a:latin typeface="Frutiger LT Pro 47 Light Cn"/>
              <a:cs typeface="Frutiger LT Pro 47 Light Cn"/>
            </a:endParaRPr>
          </a:p>
        </p:txBody>
      </p:sp>
      <p:sp>
        <p:nvSpPr>
          <p:cNvPr id="64" name="object 64"/>
          <p:cNvSpPr txBox="1"/>
          <p:nvPr/>
        </p:nvSpPr>
        <p:spPr>
          <a:xfrm rot="19800000">
            <a:off x="5626689" y="7491936"/>
            <a:ext cx="2119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t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65" name="object 65"/>
          <p:cNvSpPr txBox="1"/>
          <p:nvPr/>
        </p:nvSpPr>
        <p:spPr>
          <a:xfrm rot="19500000">
            <a:off x="5730227" y="7416499"/>
            <a:ext cx="235673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&amp;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66" name="object 66"/>
          <p:cNvSpPr txBox="1"/>
          <p:nvPr/>
        </p:nvSpPr>
        <p:spPr>
          <a:xfrm rot="19140000">
            <a:off x="5857427" y="7305499"/>
            <a:ext cx="25982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W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67" name="object 67"/>
          <p:cNvSpPr txBox="1"/>
          <p:nvPr/>
        </p:nvSpPr>
        <p:spPr>
          <a:xfrm rot="18840000">
            <a:off x="5961375" y="7222613"/>
            <a:ext cx="22256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68" name="object 68"/>
          <p:cNvSpPr txBox="1"/>
          <p:nvPr/>
        </p:nvSpPr>
        <p:spPr>
          <a:xfrm rot="18720000">
            <a:off x="6014224" y="7173544"/>
            <a:ext cx="20787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l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69" name="object 69"/>
          <p:cNvSpPr txBox="1"/>
          <p:nvPr/>
        </p:nvSpPr>
        <p:spPr>
          <a:xfrm rot="18660000">
            <a:off x="6041653" y="7141496"/>
            <a:ext cx="2082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l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70" name="object 70"/>
          <p:cNvSpPr txBox="1"/>
          <p:nvPr/>
        </p:nvSpPr>
        <p:spPr>
          <a:xfrm rot="18360000">
            <a:off x="6107512" y="7036941"/>
            <a:ext cx="23828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G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71" name="object 71"/>
          <p:cNvSpPr txBox="1"/>
          <p:nvPr/>
        </p:nvSpPr>
        <p:spPr>
          <a:xfrm rot="18120000">
            <a:off x="6173399" y="6946522"/>
            <a:ext cx="224147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72" name="object 72"/>
          <p:cNvSpPr txBox="1"/>
          <p:nvPr/>
        </p:nvSpPr>
        <p:spPr>
          <a:xfrm rot="17820000">
            <a:off x="6217907" y="6843766"/>
            <a:ext cx="247673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m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73" name="object 73"/>
          <p:cNvSpPr txBox="1"/>
          <p:nvPr/>
        </p:nvSpPr>
        <p:spPr>
          <a:xfrm rot="17520000">
            <a:off x="6278369" y="6738396"/>
            <a:ext cx="22103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e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74" name="object 74"/>
          <p:cNvSpPr txBox="1"/>
          <p:nvPr/>
        </p:nvSpPr>
        <p:spPr>
          <a:xfrm rot="17340000">
            <a:off x="6309126" y="6662543"/>
            <a:ext cx="215923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404911" y="2986746"/>
            <a:ext cx="3644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0" dirty="0">
                <a:solidFill>
                  <a:schemeClr val="tx2">
                    <a:lumMod val="75000"/>
                  </a:schemeClr>
                </a:solidFill>
                <a:latin typeface="Frutiger LT Pro 45 Light"/>
                <a:cs typeface="Frutiger LT Pro 45 Light"/>
              </a:rPr>
              <a:t>7</a:t>
            </a:r>
            <a:endParaRPr sz="4800" dirty="0">
              <a:solidFill>
                <a:schemeClr val="tx2">
                  <a:lumMod val="75000"/>
                </a:schemeClr>
              </a:solidFill>
              <a:latin typeface="Frutiger LT Pro 45 Light"/>
              <a:cs typeface="Frutiger LT Pro 45 Light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273145" y="2803668"/>
            <a:ext cx="64833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0" spc="-20" dirty="0">
                <a:solidFill>
                  <a:schemeClr val="tx2">
                    <a:lumMod val="75000"/>
                  </a:schemeClr>
                </a:solidFill>
                <a:latin typeface="Frutiger LT Pro 45 Light"/>
                <a:cs typeface="Frutiger LT Pro 45 Light"/>
              </a:rPr>
              <a:t>YEAR</a:t>
            </a:r>
            <a:endParaRPr sz="2100" dirty="0">
              <a:solidFill>
                <a:schemeClr val="tx2">
                  <a:lumMod val="75000"/>
                </a:schemeClr>
              </a:solidFill>
              <a:latin typeface="Frutiger LT Pro 45 Light"/>
              <a:cs typeface="Frutiger LT Pro 45 Light"/>
            </a:endParaRPr>
          </a:p>
        </p:txBody>
      </p:sp>
      <p:sp>
        <p:nvSpPr>
          <p:cNvPr id="78" name="object 78"/>
          <p:cNvSpPr txBox="1"/>
          <p:nvPr/>
        </p:nvSpPr>
        <p:spPr>
          <a:xfrm rot="18420000">
            <a:off x="1232304" y="7160772"/>
            <a:ext cx="237297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G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79" name="object 79"/>
          <p:cNvSpPr txBox="1"/>
          <p:nvPr/>
        </p:nvSpPr>
        <p:spPr>
          <a:xfrm rot="18600000">
            <a:off x="1303050" y="7082590"/>
            <a:ext cx="217693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y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0" name="object 80"/>
          <p:cNvSpPr txBox="1"/>
          <p:nvPr/>
        </p:nvSpPr>
        <p:spPr>
          <a:xfrm rot="18780000">
            <a:off x="1358946" y="7000762"/>
            <a:ext cx="248037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m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1" name="object 81"/>
          <p:cNvSpPr txBox="1"/>
          <p:nvPr/>
        </p:nvSpPr>
        <p:spPr>
          <a:xfrm rot="18960000">
            <a:off x="1452873" y="6915534"/>
            <a:ext cx="22441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n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2" name="object 82"/>
          <p:cNvSpPr txBox="1"/>
          <p:nvPr/>
        </p:nvSpPr>
        <p:spPr>
          <a:xfrm rot="19140000">
            <a:off x="1522004" y="6852013"/>
            <a:ext cx="2233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3" name="object 83"/>
          <p:cNvSpPr txBox="1"/>
          <p:nvPr/>
        </p:nvSpPr>
        <p:spPr>
          <a:xfrm rot="19260000">
            <a:off x="1587923" y="6799068"/>
            <a:ext cx="21570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4" name="object 84"/>
          <p:cNvSpPr txBox="1"/>
          <p:nvPr/>
        </p:nvSpPr>
        <p:spPr>
          <a:xfrm rot="19380000">
            <a:off x="1641208" y="6758956"/>
            <a:ext cx="21125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t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5" name="object 85"/>
          <p:cNvSpPr txBox="1"/>
          <p:nvPr/>
        </p:nvSpPr>
        <p:spPr>
          <a:xfrm rot="19500000">
            <a:off x="1682430" y="6729746"/>
            <a:ext cx="208141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i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6" name="object 86"/>
          <p:cNvSpPr txBox="1"/>
          <p:nvPr/>
        </p:nvSpPr>
        <p:spPr>
          <a:xfrm rot="19560000">
            <a:off x="1726644" y="6695716"/>
            <a:ext cx="2167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c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7" name="object 87"/>
          <p:cNvSpPr txBox="1"/>
          <p:nvPr/>
        </p:nvSpPr>
        <p:spPr>
          <a:xfrm rot="19740000">
            <a:off x="1789036" y="6655647"/>
            <a:ext cx="2165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8" name="object 88"/>
          <p:cNvSpPr txBox="1"/>
          <p:nvPr/>
        </p:nvSpPr>
        <p:spPr>
          <a:xfrm rot="3240000">
            <a:off x="1247781" y="9228853"/>
            <a:ext cx="23376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9" name="object 89"/>
          <p:cNvSpPr txBox="1"/>
          <p:nvPr/>
        </p:nvSpPr>
        <p:spPr>
          <a:xfrm rot="3060000">
            <a:off x="1310879" y="9297894"/>
            <a:ext cx="211607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t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0" name="object 90"/>
          <p:cNvSpPr txBox="1"/>
          <p:nvPr/>
        </p:nvSpPr>
        <p:spPr>
          <a:xfrm rot="2880000">
            <a:off x="1353132" y="9356729"/>
            <a:ext cx="225231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h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1" name="object 91"/>
          <p:cNvSpPr txBox="1"/>
          <p:nvPr/>
        </p:nvSpPr>
        <p:spPr>
          <a:xfrm rot="2760000">
            <a:off x="1409009" y="9407767"/>
            <a:ext cx="20760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l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2" name="object 92"/>
          <p:cNvSpPr txBox="1"/>
          <p:nvPr/>
        </p:nvSpPr>
        <p:spPr>
          <a:xfrm rot="2580000">
            <a:off x="1447738" y="9453860"/>
            <a:ext cx="222308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e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3" name="object 93"/>
          <p:cNvSpPr txBox="1"/>
          <p:nvPr/>
        </p:nvSpPr>
        <p:spPr>
          <a:xfrm rot="2460000">
            <a:off x="1507492" y="9502881"/>
            <a:ext cx="211083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t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4" name="object 94"/>
          <p:cNvSpPr txBox="1"/>
          <p:nvPr/>
        </p:nvSpPr>
        <p:spPr>
          <a:xfrm rot="2340000">
            <a:off x="1547345" y="9534991"/>
            <a:ext cx="20760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i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5" name="object 95"/>
          <p:cNvSpPr txBox="1"/>
          <p:nvPr/>
        </p:nvSpPr>
        <p:spPr>
          <a:xfrm rot="2160000">
            <a:off x="1588942" y="9572002"/>
            <a:ext cx="217922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c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6" name="object 96"/>
          <p:cNvSpPr txBox="1"/>
          <p:nvPr/>
        </p:nvSpPr>
        <p:spPr>
          <a:xfrm rot="1980000">
            <a:off x="1650559" y="9615368"/>
            <a:ext cx="2167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2953067" y="8938056"/>
            <a:ext cx="1643380" cy="83356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25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endParaRPr lang="en-GB" sz="1300" b="0" spc="-25" dirty="0">
              <a:solidFill>
                <a:srgbClr val="FFFFFF"/>
              </a:solidFill>
              <a:latin typeface="Frutiger LT Pro 47 Light Cn"/>
              <a:cs typeface="Frutiger LT Pro 47 Light C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en-GB" sz="1400" b="0" spc="-2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NFL Flag,</a:t>
            </a:r>
            <a:endParaRPr sz="1400" dirty="0">
              <a:latin typeface="Frutiger LT Pro 47 Light Cn"/>
              <a:cs typeface="Frutiger LT Pro 47 Light Cn"/>
            </a:endParaRPr>
          </a:p>
          <a:p>
            <a:pPr algn="ctr">
              <a:lnSpc>
                <a:spcPct val="100000"/>
              </a:lnSpc>
            </a:pPr>
            <a:r>
              <a:rPr lang="en-GB" sz="14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Cycling</a:t>
            </a:r>
            <a:r>
              <a:rPr lang="en-GB" sz="140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.</a:t>
            </a:r>
            <a:endParaRPr lang="en-GB" sz="1400" b="0" spc="-10" dirty="0">
              <a:solidFill>
                <a:srgbClr val="FFFFFF"/>
              </a:solidFill>
              <a:latin typeface="Frutiger LT Pro 47 Light Cn"/>
              <a:cs typeface="Frutiger LT Pro 47 Light Cn"/>
            </a:endParaRPr>
          </a:p>
          <a:p>
            <a:pPr algn="ctr">
              <a:lnSpc>
                <a:spcPct val="100000"/>
              </a:lnSpc>
            </a:pPr>
            <a:endParaRPr lang="en-GB" sz="1300" dirty="0">
              <a:latin typeface="Frutiger LT Pro 47 Light Cn"/>
              <a:cs typeface="Frutiger LT Pro 47 Light C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4724680" y="4945136"/>
            <a:ext cx="1409065" cy="88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•Individual </a:t>
            </a:r>
            <a:r>
              <a:rPr sz="13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Skills</a:t>
            </a:r>
            <a:endParaRPr sz="1300" dirty="0">
              <a:latin typeface="Frutiger LT Pro 47 Light Cn"/>
              <a:cs typeface="Frutiger LT Pro 47 Light Cn"/>
            </a:endParaRPr>
          </a:p>
          <a:p>
            <a:pPr marL="340360">
              <a:lnSpc>
                <a:spcPct val="100000"/>
              </a:lnSpc>
              <a:spcBef>
                <a:spcPts val="1000"/>
              </a:spcBef>
            </a:pPr>
            <a:r>
              <a:rPr sz="13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•Simple</a:t>
            </a:r>
            <a:r>
              <a:rPr sz="1300" b="0" spc="-7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3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Tactics</a:t>
            </a:r>
            <a:endParaRPr sz="1300" dirty="0">
              <a:latin typeface="Frutiger LT Pro 47 Light Cn"/>
              <a:cs typeface="Frutiger LT Pro 47 Light Cn"/>
            </a:endParaRPr>
          </a:p>
          <a:p>
            <a:pPr marL="643255">
              <a:lnSpc>
                <a:spcPct val="100000"/>
              </a:lnSpc>
              <a:spcBef>
                <a:spcPts val="1045"/>
              </a:spcBef>
            </a:pPr>
            <a:r>
              <a:rPr sz="13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•Basic </a:t>
            </a:r>
            <a:r>
              <a:rPr sz="1300" b="0" spc="-2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Rules</a:t>
            </a:r>
            <a:endParaRPr sz="1300" dirty="0">
              <a:latin typeface="Frutiger LT Pro 47 Light Cn"/>
              <a:cs typeface="Frutiger LT Pro 47 Light C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4747813" y="6711381"/>
            <a:ext cx="1731446" cy="611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3234" marR="5080" indent="-100965">
              <a:lnSpc>
                <a:spcPct val="100000"/>
              </a:lnSpc>
              <a:spcBef>
                <a:spcPts val="100"/>
              </a:spcBef>
            </a:pPr>
            <a:r>
              <a:rPr sz="13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•Serving </a:t>
            </a:r>
            <a:r>
              <a:rPr sz="1300" b="0" spc="-2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and </a:t>
            </a:r>
            <a:r>
              <a:rPr sz="13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Returning</a:t>
            </a:r>
            <a:endParaRPr sz="1300" dirty="0">
              <a:latin typeface="Frutiger LT Pro 47 Light Cn"/>
              <a:cs typeface="Frutiger LT Pro 47 Light Cn"/>
            </a:endParaRPr>
          </a:p>
          <a:p>
            <a:pPr marL="12700">
              <a:lnSpc>
                <a:spcPts val="1490"/>
              </a:lnSpc>
            </a:pPr>
            <a:r>
              <a:rPr sz="13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•Singles </a:t>
            </a:r>
            <a:r>
              <a:rPr sz="13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Rules</a:t>
            </a:r>
            <a:endParaRPr sz="1300" dirty="0">
              <a:latin typeface="Frutiger LT Pro 47 Light Cn"/>
              <a:cs typeface="Frutiger LT Pro 47 Light C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2954921" y="6737972"/>
            <a:ext cx="1643380" cy="899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450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5"/>
              </a:spcBef>
            </a:pPr>
            <a:r>
              <a:rPr sz="13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•Core </a:t>
            </a:r>
            <a:r>
              <a:rPr sz="13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Skills</a:t>
            </a:r>
            <a:endParaRPr sz="1300" dirty="0">
              <a:latin typeface="Frutiger LT Pro 47 Light Cn"/>
              <a:cs typeface="Frutiger LT Pro 47 Light Cn"/>
            </a:endParaRPr>
          </a:p>
          <a:p>
            <a:pPr algn="ctr">
              <a:lnSpc>
                <a:spcPct val="100000"/>
              </a:lnSpc>
              <a:spcBef>
                <a:spcPts val="615"/>
              </a:spcBef>
            </a:pPr>
            <a:r>
              <a:rPr sz="13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•Simple</a:t>
            </a:r>
            <a:r>
              <a:rPr sz="1300" b="0" spc="-7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3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Tactics</a:t>
            </a:r>
            <a:endParaRPr sz="1300" dirty="0">
              <a:latin typeface="Frutiger LT Pro 47 Light Cn"/>
              <a:cs typeface="Frutiger LT Pro 47 Light Cn"/>
            </a:endParaRPr>
          </a:p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sz="13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•Basic </a:t>
            </a:r>
            <a:r>
              <a:rPr sz="1300" b="0" spc="-2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Rules</a:t>
            </a:r>
            <a:endParaRPr sz="1300" dirty="0">
              <a:latin typeface="Frutiger LT Pro 47 Light Cn"/>
              <a:cs typeface="Frutiger LT Pro 47 Light Cn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1314889" y="6907734"/>
            <a:ext cx="1640522" cy="1039494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59765" algn="ctr">
              <a:lnSpc>
                <a:spcPct val="100000"/>
              </a:lnSpc>
              <a:spcBef>
                <a:spcPts val="280"/>
              </a:spcBef>
            </a:pPr>
            <a:r>
              <a:rPr sz="13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•Core </a:t>
            </a:r>
            <a:r>
              <a:rPr sz="13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Skills</a:t>
            </a:r>
            <a:endParaRPr sz="1300" dirty="0">
              <a:latin typeface="Frutiger LT Pro 47 Light Cn"/>
              <a:cs typeface="Frutiger LT Pro 47 Light Cn"/>
            </a:endParaRPr>
          </a:p>
          <a:p>
            <a:pPr marL="264160" marR="40005" algn="ctr">
              <a:lnSpc>
                <a:spcPct val="100000"/>
              </a:lnSpc>
              <a:spcBef>
                <a:spcPts val="180"/>
              </a:spcBef>
            </a:pPr>
            <a:r>
              <a:rPr sz="13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•Individual/Paired Sequences</a:t>
            </a:r>
            <a:endParaRPr sz="1300" dirty="0">
              <a:latin typeface="Frutiger LT Pro 47 Light Cn"/>
              <a:cs typeface="Frutiger LT Pro 47 Light Cn"/>
            </a:endParaRPr>
          </a:p>
          <a:p>
            <a:pPr marR="340360" algn="ctr">
              <a:lnSpc>
                <a:spcPts val="1380"/>
              </a:lnSpc>
            </a:pPr>
            <a:r>
              <a:rPr sz="13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•Floor/Low </a:t>
            </a:r>
            <a:r>
              <a:rPr sz="13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Level</a:t>
            </a:r>
            <a:endParaRPr sz="1300" dirty="0">
              <a:latin typeface="Frutiger LT Pro 47 Light Cn"/>
              <a:cs typeface="Frutiger LT Pro 47 Light Cn"/>
            </a:endParaRPr>
          </a:p>
          <a:p>
            <a:pPr marR="340360" algn="ctr">
              <a:lnSpc>
                <a:spcPct val="100000"/>
              </a:lnSpc>
            </a:pPr>
            <a:r>
              <a:rPr sz="13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Apparatus</a:t>
            </a:r>
            <a:endParaRPr sz="1300" dirty="0">
              <a:latin typeface="Frutiger LT Pro 47 Light Cn"/>
              <a:cs typeface="Frutiger LT Pro 47 Light Cn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1337036" y="8607062"/>
            <a:ext cx="1474506" cy="9569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96545" algn="ctr">
              <a:lnSpc>
                <a:spcPct val="100000"/>
              </a:lnSpc>
              <a:spcBef>
                <a:spcPts val="100"/>
              </a:spcBef>
            </a:pPr>
            <a:r>
              <a:rPr sz="12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•Core Skills </a:t>
            </a:r>
            <a:r>
              <a:rPr sz="1200" b="0" spc="-3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of </a:t>
            </a:r>
            <a:r>
              <a:rPr sz="12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Running,</a:t>
            </a:r>
            <a:r>
              <a:rPr sz="1200" b="0" spc="-4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2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Jumping </a:t>
            </a:r>
            <a:r>
              <a:rPr sz="12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and</a:t>
            </a:r>
            <a:r>
              <a:rPr sz="1200" b="0" spc="-7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2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Throwing</a:t>
            </a:r>
            <a:endParaRPr sz="1200" dirty="0">
              <a:latin typeface="Frutiger LT Pro 47 Light Cn"/>
              <a:cs typeface="Frutiger LT Pro 47 Light Cn"/>
            </a:endParaRPr>
          </a:p>
          <a:p>
            <a:pPr marL="343535" algn="ctr">
              <a:lnSpc>
                <a:spcPts val="1505"/>
              </a:lnSpc>
            </a:pPr>
            <a:r>
              <a:rPr sz="13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•Rules</a:t>
            </a:r>
            <a:endParaRPr sz="1300" dirty="0">
              <a:latin typeface="Frutiger LT Pro 47 Light Cn"/>
              <a:cs typeface="Frutiger LT Pro 47 Light Cn"/>
            </a:endParaRPr>
          </a:p>
          <a:p>
            <a:pPr marL="835660" algn="ctr">
              <a:lnSpc>
                <a:spcPts val="1505"/>
              </a:lnSpc>
            </a:pPr>
            <a:r>
              <a:rPr sz="13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•Safety</a:t>
            </a:r>
            <a:endParaRPr sz="1300" dirty="0">
              <a:latin typeface="Frutiger LT Pro 47 Light Cn"/>
              <a:cs typeface="Frutiger LT Pro 47 Light Cn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1398865" y="4140747"/>
            <a:ext cx="1474027" cy="851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1445" marR="450850" indent="-119380">
              <a:lnSpc>
                <a:spcPct val="100000"/>
              </a:lnSpc>
              <a:spcBef>
                <a:spcPts val="100"/>
              </a:spcBef>
            </a:pPr>
            <a:r>
              <a:rPr sz="13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•Leading </a:t>
            </a:r>
            <a:r>
              <a:rPr sz="1300" b="0" spc="-5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 </a:t>
            </a:r>
            <a:r>
              <a:rPr sz="13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Partner</a:t>
            </a:r>
            <a:endParaRPr sz="13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  <a:p>
            <a:pPr marL="506730" marR="5080" indent="-113030">
              <a:lnSpc>
                <a:spcPct val="100000"/>
              </a:lnSpc>
              <a:spcBef>
                <a:spcPts val="320"/>
              </a:spcBef>
            </a:pPr>
            <a:r>
              <a:rPr sz="13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•Leading </a:t>
            </a:r>
            <a:r>
              <a:rPr sz="1300" b="0" spc="-25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by </a:t>
            </a:r>
            <a:r>
              <a:rPr sz="13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Example</a:t>
            </a:r>
            <a:endParaRPr sz="13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grpSp>
        <p:nvGrpSpPr>
          <p:cNvPr id="105" name="object 105"/>
          <p:cNvGrpSpPr/>
          <p:nvPr/>
        </p:nvGrpSpPr>
        <p:grpSpPr>
          <a:xfrm>
            <a:off x="2261259" y="7711709"/>
            <a:ext cx="2327910" cy="1165225"/>
            <a:chOff x="2261382" y="7711709"/>
            <a:chExt cx="2324520" cy="1165225"/>
          </a:xfrm>
          <a:solidFill>
            <a:schemeClr val="tx2">
              <a:lumMod val="75000"/>
            </a:schemeClr>
          </a:solidFill>
        </p:grpSpPr>
        <p:sp>
          <p:nvSpPr>
            <p:cNvPr id="106" name="object 106"/>
            <p:cNvSpPr/>
            <p:nvPr/>
          </p:nvSpPr>
          <p:spPr>
            <a:xfrm>
              <a:off x="2927916" y="8784814"/>
              <a:ext cx="1657986" cy="92075"/>
            </a:xfrm>
            <a:custGeom>
              <a:avLst/>
              <a:gdLst/>
              <a:ahLst/>
              <a:cxnLst/>
              <a:rect l="l" t="t" r="r" b="b"/>
              <a:pathLst>
                <a:path w="1657985" h="92075">
                  <a:moveTo>
                    <a:pt x="1534731" y="0"/>
                  </a:moveTo>
                  <a:lnTo>
                    <a:pt x="0" y="0"/>
                  </a:lnTo>
                  <a:lnTo>
                    <a:pt x="0" y="91452"/>
                  </a:lnTo>
                  <a:lnTo>
                    <a:pt x="1657692" y="91452"/>
                  </a:lnTo>
                  <a:lnTo>
                    <a:pt x="1657692" y="90881"/>
                  </a:lnTo>
                  <a:lnTo>
                    <a:pt x="1534731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2927916" y="8784814"/>
              <a:ext cx="1657985" cy="92075"/>
            </a:xfrm>
            <a:custGeom>
              <a:avLst/>
              <a:gdLst/>
              <a:ahLst/>
              <a:cxnLst/>
              <a:rect l="l" t="t" r="r" b="b"/>
              <a:pathLst>
                <a:path w="1657985" h="92075">
                  <a:moveTo>
                    <a:pt x="1534731" y="0"/>
                  </a:moveTo>
                  <a:lnTo>
                    <a:pt x="0" y="0"/>
                  </a:lnTo>
                  <a:lnTo>
                    <a:pt x="0" y="91452"/>
                  </a:lnTo>
                  <a:lnTo>
                    <a:pt x="1657692" y="91452"/>
                  </a:lnTo>
                  <a:lnTo>
                    <a:pt x="1657692" y="90881"/>
                  </a:lnTo>
                  <a:lnTo>
                    <a:pt x="1534731" y="0"/>
                  </a:lnTo>
                  <a:close/>
                </a:path>
              </a:pathLst>
            </a:custGeom>
            <a:grpFill/>
            <a:ln w="3175">
              <a:solidFill>
                <a:srgbClr val="4B16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2261382" y="7711709"/>
              <a:ext cx="666750" cy="1165225"/>
            </a:xfrm>
            <a:custGeom>
              <a:avLst/>
              <a:gdLst/>
              <a:ahLst/>
              <a:cxnLst/>
              <a:rect l="l" t="t" r="r" b="b"/>
              <a:pathLst>
                <a:path w="666750" h="1165225">
                  <a:moveTo>
                    <a:pt x="666483" y="0"/>
                  </a:moveTo>
                  <a:lnTo>
                    <a:pt x="614396" y="1755"/>
                  </a:lnTo>
                  <a:lnTo>
                    <a:pt x="563407" y="6927"/>
                  </a:lnTo>
                  <a:lnTo>
                    <a:pt x="513662" y="15387"/>
                  </a:lnTo>
                  <a:lnTo>
                    <a:pt x="465310" y="27005"/>
                  </a:lnTo>
                  <a:lnTo>
                    <a:pt x="418499" y="41652"/>
                  </a:lnTo>
                  <a:lnTo>
                    <a:pt x="373377" y="59199"/>
                  </a:lnTo>
                  <a:lnTo>
                    <a:pt x="330092" y="79515"/>
                  </a:lnTo>
                  <a:lnTo>
                    <a:pt x="288793" y="102472"/>
                  </a:lnTo>
                  <a:lnTo>
                    <a:pt x="249628" y="127940"/>
                  </a:lnTo>
                  <a:lnTo>
                    <a:pt x="212745" y="155789"/>
                  </a:lnTo>
                  <a:lnTo>
                    <a:pt x="178291" y="185891"/>
                  </a:lnTo>
                  <a:lnTo>
                    <a:pt x="146416" y="218116"/>
                  </a:lnTo>
                  <a:lnTo>
                    <a:pt x="117267" y="252334"/>
                  </a:lnTo>
                  <a:lnTo>
                    <a:pt x="90992" y="288416"/>
                  </a:lnTo>
                  <a:lnTo>
                    <a:pt x="67740" y="326232"/>
                  </a:lnTo>
                  <a:lnTo>
                    <a:pt x="47659" y="365653"/>
                  </a:lnTo>
                  <a:lnTo>
                    <a:pt x="30897" y="406551"/>
                  </a:lnTo>
                  <a:lnTo>
                    <a:pt x="17601" y="448794"/>
                  </a:lnTo>
                  <a:lnTo>
                    <a:pt x="7921" y="492254"/>
                  </a:lnTo>
                  <a:lnTo>
                    <a:pt x="2005" y="536802"/>
                  </a:lnTo>
                  <a:lnTo>
                    <a:pt x="0" y="582307"/>
                  </a:lnTo>
                  <a:lnTo>
                    <a:pt x="2005" y="627815"/>
                  </a:lnTo>
                  <a:lnTo>
                    <a:pt x="7922" y="672364"/>
                  </a:lnTo>
                  <a:lnTo>
                    <a:pt x="17604" y="715826"/>
                  </a:lnTo>
                  <a:lnTo>
                    <a:pt x="30900" y="758072"/>
                  </a:lnTo>
                  <a:lnTo>
                    <a:pt x="47665" y="798971"/>
                  </a:lnTo>
                  <a:lnTo>
                    <a:pt x="67748" y="838395"/>
                  </a:lnTo>
                  <a:lnTo>
                    <a:pt x="91003" y="876213"/>
                  </a:lnTo>
                  <a:lnTo>
                    <a:pt x="117280" y="912297"/>
                  </a:lnTo>
                  <a:lnTo>
                    <a:pt x="146432" y="946517"/>
                  </a:lnTo>
                  <a:lnTo>
                    <a:pt x="178310" y="978743"/>
                  </a:lnTo>
                  <a:lnTo>
                    <a:pt x="212767" y="1008846"/>
                  </a:lnTo>
                  <a:lnTo>
                    <a:pt x="249654" y="1036697"/>
                  </a:lnTo>
                  <a:lnTo>
                    <a:pt x="288822" y="1062166"/>
                  </a:lnTo>
                  <a:lnTo>
                    <a:pt x="330124" y="1085123"/>
                  </a:lnTo>
                  <a:lnTo>
                    <a:pt x="373412" y="1105439"/>
                  </a:lnTo>
                  <a:lnTo>
                    <a:pt x="418537" y="1122985"/>
                  </a:lnTo>
                  <a:lnTo>
                    <a:pt x="465351" y="1137631"/>
                  </a:lnTo>
                  <a:lnTo>
                    <a:pt x="513706" y="1149248"/>
                  </a:lnTo>
                  <a:lnTo>
                    <a:pt x="563453" y="1157706"/>
                  </a:lnTo>
                  <a:lnTo>
                    <a:pt x="614445" y="1162876"/>
                  </a:lnTo>
                  <a:lnTo>
                    <a:pt x="666534" y="1164628"/>
                  </a:lnTo>
                  <a:lnTo>
                    <a:pt x="666534" y="1073111"/>
                  </a:lnTo>
                  <a:lnTo>
                    <a:pt x="615400" y="1071106"/>
                  </a:lnTo>
                  <a:lnTo>
                    <a:pt x="565553" y="1065204"/>
                  </a:lnTo>
                  <a:lnTo>
                    <a:pt x="517190" y="1055579"/>
                  </a:lnTo>
                  <a:lnTo>
                    <a:pt x="470510" y="1042405"/>
                  </a:lnTo>
                  <a:lnTo>
                    <a:pt x="425711" y="1025854"/>
                  </a:lnTo>
                  <a:lnTo>
                    <a:pt x="382992" y="1006101"/>
                  </a:lnTo>
                  <a:lnTo>
                    <a:pt x="342550" y="983317"/>
                  </a:lnTo>
                  <a:lnTo>
                    <a:pt x="304585" y="957678"/>
                  </a:lnTo>
                  <a:lnTo>
                    <a:pt x="269293" y="929355"/>
                  </a:lnTo>
                  <a:lnTo>
                    <a:pt x="236875" y="898523"/>
                  </a:lnTo>
                  <a:lnTo>
                    <a:pt x="207528" y="865354"/>
                  </a:lnTo>
                  <a:lnTo>
                    <a:pt x="181450" y="830022"/>
                  </a:lnTo>
                  <a:lnTo>
                    <a:pt x="158840" y="792700"/>
                  </a:lnTo>
                  <a:lnTo>
                    <a:pt x="139896" y="753562"/>
                  </a:lnTo>
                  <a:lnTo>
                    <a:pt x="124817" y="712780"/>
                  </a:lnTo>
                  <a:lnTo>
                    <a:pt x="113800" y="670528"/>
                  </a:lnTo>
                  <a:lnTo>
                    <a:pt x="107045" y="626979"/>
                  </a:lnTo>
                  <a:lnTo>
                    <a:pt x="104749" y="582307"/>
                  </a:lnTo>
                  <a:lnTo>
                    <a:pt x="107333" y="534941"/>
                  </a:lnTo>
                  <a:lnTo>
                    <a:pt x="114925" y="488854"/>
                  </a:lnTo>
                  <a:lnTo>
                    <a:pt x="127289" y="444254"/>
                  </a:lnTo>
                  <a:lnTo>
                    <a:pt x="144187" y="401347"/>
                  </a:lnTo>
                  <a:lnTo>
                    <a:pt x="165383" y="360340"/>
                  </a:lnTo>
                  <a:lnTo>
                    <a:pt x="190638" y="321439"/>
                  </a:lnTo>
                  <a:lnTo>
                    <a:pt x="219717" y="284851"/>
                  </a:lnTo>
                  <a:lnTo>
                    <a:pt x="252382" y="250782"/>
                  </a:lnTo>
                  <a:lnTo>
                    <a:pt x="288395" y="219439"/>
                  </a:lnTo>
                  <a:lnTo>
                    <a:pt x="327520" y="191030"/>
                  </a:lnTo>
                  <a:lnTo>
                    <a:pt x="369520" y="165759"/>
                  </a:lnTo>
                  <a:lnTo>
                    <a:pt x="414156" y="143835"/>
                  </a:lnTo>
                  <a:lnTo>
                    <a:pt x="461193" y="125462"/>
                  </a:lnTo>
                  <a:lnTo>
                    <a:pt x="510392" y="110850"/>
                  </a:lnTo>
                  <a:lnTo>
                    <a:pt x="561517" y="100203"/>
                  </a:lnTo>
                  <a:lnTo>
                    <a:pt x="666483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2261382" y="7711709"/>
              <a:ext cx="666750" cy="1165225"/>
            </a:xfrm>
            <a:custGeom>
              <a:avLst/>
              <a:gdLst/>
              <a:ahLst/>
              <a:cxnLst/>
              <a:rect l="l" t="t" r="r" b="b"/>
              <a:pathLst>
                <a:path w="666750" h="1165225">
                  <a:moveTo>
                    <a:pt x="0" y="582307"/>
                  </a:moveTo>
                  <a:lnTo>
                    <a:pt x="2005" y="627815"/>
                  </a:lnTo>
                  <a:lnTo>
                    <a:pt x="7922" y="672364"/>
                  </a:lnTo>
                  <a:lnTo>
                    <a:pt x="17604" y="715826"/>
                  </a:lnTo>
                  <a:lnTo>
                    <a:pt x="30900" y="758072"/>
                  </a:lnTo>
                  <a:lnTo>
                    <a:pt x="47665" y="798971"/>
                  </a:lnTo>
                  <a:lnTo>
                    <a:pt x="67748" y="838395"/>
                  </a:lnTo>
                  <a:lnTo>
                    <a:pt x="91003" y="876213"/>
                  </a:lnTo>
                  <a:lnTo>
                    <a:pt x="117280" y="912297"/>
                  </a:lnTo>
                  <a:lnTo>
                    <a:pt x="146432" y="946517"/>
                  </a:lnTo>
                  <a:lnTo>
                    <a:pt x="178310" y="978743"/>
                  </a:lnTo>
                  <a:lnTo>
                    <a:pt x="212767" y="1008846"/>
                  </a:lnTo>
                  <a:lnTo>
                    <a:pt x="249654" y="1036697"/>
                  </a:lnTo>
                  <a:lnTo>
                    <a:pt x="288822" y="1062166"/>
                  </a:lnTo>
                  <a:lnTo>
                    <a:pt x="330124" y="1085123"/>
                  </a:lnTo>
                  <a:lnTo>
                    <a:pt x="373412" y="1105439"/>
                  </a:lnTo>
                  <a:lnTo>
                    <a:pt x="418537" y="1122985"/>
                  </a:lnTo>
                  <a:lnTo>
                    <a:pt x="465351" y="1137631"/>
                  </a:lnTo>
                  <a:lnTo>
                    <a:pt x="513706" y="1149248"/>
                  </a:lnTo>
                  <a:lnTo>
                    <a:pt x="563453" y="1157706"/>
                  </a:lnTo>
                  <a:lnTo>
                    <a:pt x="614445" y="1162876"/>
                  </a:lnTo>
                  <a:lnTo>
                    <a:pt x="666534" y="1164628"/>
                  </a:lnTo>
                  <a:lnTo>
                    <a:pt x="666534" y="1073111"/>
                  </a:lnTo>
                  <a:lnTo>
                    <a:pt x="615400" y="1071106"/>
                  </a:lnTo>
                  <a:lnTo>
                    <a:pt x="565553" y="1065204"/>
                  </a:lnTo>
                  <a:lnTo>
                    <a:pt x="517190" y="1055579"/>
                  </a:lnTo>
                  <a:lnTo>
                    <a:pt x="470510" y="1042405"/>
                  </a:lnTo>
                  <a:lnTo>
                    <a:pt x="425711" y="1025854"/>
                  </a:lnTo>
                  <a:lnTo>
                    <a:pt x="382992" y="1006101"/>
                  </a:lnTo>
                  <a:lnTo>
                    <a:pt x="342550" y="983317"/>
                  </a:lnTo>
                  <a:lnTo>
                    <a:pt x="304585" y="957678"/>
                  </a:lnTo>
                  <a:lnTo>
                    <a:pt x="269293" y="929355"/>
                  </a:lnTo>
                  <a:lnTo>
                    <a:pt x="236875" y="898523"/>
                  </a:lnTo>
                  <a:lnTo>
                    <a:pt x="207528" y="865354"/>
                  </a:lnTo>
                  <a:lnTo>
                    <a:pt x="181450" y="830022"/>
                  </a:lnTo>
                  <a:lnTo>
                    <a:pt x="158840" y="792700"/>
                  </a:lnTo>
                  <a:lnTo>
                    <a:pt x="139896" y="753562"/>
                  </a:lnTo>
                  <a:lnTo>
                    <a:pt x="124817" y="712780"/>
                  </a:lnTo>
                  <a:lnTo>
                    <a:pt x="113800" y="670528"/>
                  </a:lnTo>
                  <a:lnTo>
                    <a:pt x="107045" y="626979"/>
                  </a:lnTo>
                  <a:lnTo>
                    <a:pt x="104749" y="582307"/>
                  </a:lnTo>
                  <a:lnTo>
                    <a:pt x="107333" y="534941"/>
                  </a:lnTo>
                  <a:lnTo>
                    <a:pt x="114925" y="488854"/>
                  </a:lnTo>
                  <a:lnTo>
                    <a:pt x="127289" y="444254"/>
                  </a:lnTo>
                  <a:lnTo>
                    <a:pt x="144187" y="401347"/>
                  </a:lnTo>
                  <a:lnTo>
                    <a:pt x="165383" y="360340"/>
                  </a:lnTo>
                  <a:lnTo>
                    <a:pt x="190638" y="321439"/>
                  </a:lnTo>
                  <a:lnTo>
                    <a:pt x="219717" y="284851"/>
                  </a:lnTo>
                  <a:lnTo>
                    <a:pt x="252382" y="250782"/>
                  </a:lnTo>
                  <a:lnTo>
                    <a:pt x="288395" y="219439"/>
                  </a:lnTo>
                  <a:lnTo>
                    <a:pt x="327520" y="191030"/>
                  </a:lnTo>
                  <a:lnTo>
                    <a:pt x="369520" y="165759"/>
                  </a:lnTo>
                  <a:lnTo>
                    <a:pt x="414156" y="143835"/>
                  </a:lnTo>
                  <a:lnTo>
                    <a:pt x="461193" y="125462"/>
                  </a:lnTo>
                  <a:lnTo>
                    <a:pt x="510392" y="110850"/>
                  </a:lnTo>
                  <a:lnTo>
                    <a:pt x="561517" y="100203"/>
                  </a:lnTo>
                  <a:lnTo>
                    <a:pt x="666483" y="0"/>
                  </a:lnTo>
                  <a:lnTo>
                    <a:pt x="614396" y="1755"/>
                  </a:lnTo>
                  <a:lnTo>
                    <a:pt x="563407" y="6927"/>
                  </a:lnTo>
                  <a:lnTo>
                    <a:pt x="513662" y="15387"/>
                  </a:lnTo>
                  <a:lnTo>
                    <a:pt x="465310" y="27005"/>
                  </a:lnTo>
                  <a:lnTo>
                    <a:pt x="418499" y="41652"/>
                  </a:lnTo>
                  <a:lnTo>
                    <a:pt x="373377" y="59199"/>
                  </a:lnTo>
                  <a:lnTo>
                    <a:pt x="330092" y="79515"/>
                  </a:lnTo>
                  <a:lnTo>
                    <a:pt x="288793" y="102472"/>
                  </a:lnTo>
                  <a:lnTo>
                    <a:pt x="249628" y="127940"/>
                  </a:lnTo>
                  <a:lnTo>
                    <a:pt x="212745" y="155789"/>
                  </a:lnTo>
                  <a:lnTo>
                    <a:pt x="178291" y="185891"/>
                  </a:lnTo>
                  <a:lnTo>
                    <a:pt x="146416" y="218116"/>
                  </a:lnTo>
                  <a:lnTo>
                    <a:pt x="117267" y="252334"/>
                  </a:lnTo>
                  <a:lnTo>
                    <a:pt x="90992" y="288416"/>
                  </a:lnTo>
                  <a:lnTo>
                    <a:pt x="67740" y="326232"/>
                  </a:lnTo>
                  <a:lnTo>
                    <a:pt x="47659" y="365653"/>
                  </a:lnTo>
                  <a:lnTo>
                    <a:pt x="30897" y="406551"/>
                  </a:lnTo>
                  <a:lnTo>
                    <a:pt x="17601" y="448794"/>
                  </a:lnTo>
                  <a:lnTo>
                    <a:pt x="7921" y="492254"/>
                  </a:lnTo>
                  <a:lnTo>
                    <a:pt x="2005" y="536802"/>
                  </a:lnTo>
                  <a:lnTo>
                    <a:pt x="0" y="582307"/>
                  </a:lnTo>
                  <a:close/>
                </a:path>
              </a:pathLst>
            </a:custGeom>
            <a:grpFill/>
            <a:ln w="3175">
              <a:solidFill>
                <a:srgbClr val="4B16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0" name="object 110"/>
          <p:cNvGrpSpPr/>
          <p:nvPr/>
        </p:nvGrpSpPr>
        <p:grpSpPr>
          <a:xfrm>
            <a:off x="2976184" y="5516049"/>
            <a:ext cx="2327910" cy="1168400"/>
            <a:chOff x="2976184" y="5516049"/>
            <a:chExt cx="2327910" cy="1168400"/>
          </a:xfrm>
          <a:solidFill>
            <a:schemeClr val="tx2">
              <a:lumMod val="75000"/>
            </a:schemeClr>
          </a:solidFill>
        </p:grpSpPr>
        <p:sp>
          <p:nvSpPr>
            <p:cNvPr id="111" name="object 111"/>
            <p:cNvSpPr/>
            <p:nvPr/>
          </p:nvSpPr>
          <p:spPr>
            <a:xfrm>
              <a:off x="2977771" y="6590744"/>
              <a:ext cx="1657985" cy="92075"/>
            </a:xfrm>
            <a:custGeom>
              <a:avLst/>
              <a:gdLst/>
              <a:ahLst/>
              <a:cxnLst/>
              <a:rect l="l" t="t" r="r" b="b"/>
              <a:pathLst>
                <a:path w="1657985" h="92075">
                  <a:moveTo>
                    <a:pt x="1657692" y="0"/>
                  </a:moveTo>
                  <a:lnTo>
                    <a:pt x="122961" y="0"/>
                  </a:lnTo>
                  <a:lnTo>
                    <a:pt x="0" y="90881"/>
                  </a:lnTo>
                  <a:lnTo>
                    <a:pt x="0" y="91452"/>
                  </a:lnTo>
                  <a:lnTo>
                    <a:pt x="1657692" y="91452"/>
                  </a:lnTo>
                  <a:lnTo>
                    <a:pt x="165769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2977771" y="6590744"/>
              <a:ext cx="1657985" cy="92075"/>
            </a:xfrm>
            <a:custGeom>
              <a:avLst/>
              <a:gdLst/>
              <a:ahLst/>
              <a:cxnLst/>
              <a:rect l="l" t="t" r="r" b="b"/>
              <a:pathLst>
                <a:path w="1657985" h="92075">
                  <a:moveTo>
                    <a:pt x="122961" y="0"/>
                  </a:moveTo>
                  <a:lnTo>
                    <a:pt x="1657692" y="0"/>
                  </a:lnTo>
                  <a:lnTo>
                    <a:pt x="1657692" y="91452"/>
                  </a:lnTo>
                  <a:lnTo>
                    <a:pt x="0" y="91452"/>
                  </a:lnTo>
                  <a:lnTo>
                    <a:pt x="0" y="90881"/>
                  </a:lnTo>
                  <a:lnTo>
                    <a:pt x="122961" y="0"/>
                  </a:lnTo>
                  <a:close/>
                </a:path>
              </a:pathLst>
            </a:custGeom>
            <a:grpFill/>
            <a:ln w="3175">
              <a:solidFill>
                <a:srgbClr val="4B16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635463" y="5517637"/>
              <a:ext cx="666750" cy="1165225"/>
            </a:xfrm>
            <a:custGeom>
              <a:avLst/>
              <a:gdLst/>
              <a:ahLst/>
              <a:cxnLst/>
              <a:rect l="l" t="t" r="r" b="b"/>
              <a:pathLst>
                <a:path w="666750" h="1165225">
                  <a:moveTo>
                    <a:pt x="50" y="0"/>
                  </a:moveTo>
                  <a:lnTo>
                    <a:pt x="105016" y="100203"/>
                  </a:lnTo>
                  <a:lnTo>
                    <a:pt x="156141" y="110850"/>
                  </a:lnTo>
                  <a:lnTo>
                    <a:pt x="205340" y="125462"/>
                  </a:lnTo>
                  <a:lnTo>
                    <a:pt x="252377" y="143835"/>
                  </a:lnTo>
                  <a:lnTo>
                    <a:pt x="297014" y="165759"/>
                  </a:lnTo>
                  <a:lnTo>
                    <a:pt x="339013" y="191030"/>
                  </a:lnTo>
                  <a:lnTo>
                    <a:pt x="378138" y="219439"/>
                  </a:lnTo>
                  <a:lnTo>
                    <a:pt x="414151" y="250782"/>
                  </a:lnTo>
                  <a:lnTo>
                    <a:pt x="446816" y="284851"/>
                  </a:lnTo>
                  <a:lnTo>
                    <a:pt x="475895" y="321439"/>
                  </a:lnTo>
                  <a:lnTo>
                    <a:pt x="501150" y="360340"/>
                  </a:lnTo>
                  <a:lnTo>
                    <a:pt x="522346" y="401347"/>
                  </a:lnTo>
                  <a:lnTo>
                    <a:pt x="539244" y="444254"/>
                  </a:lnTo>
                  <a:lnTo>
                    <a:pt x="551608" y="488854"/>
                  </a:lnTo>
                  <a:lnTo>
                    <a:pt x="559201" y="534941"/>
                  </a:lnTo>
                  <a:lnTo>
                    <a:pt x="561784" y="582307"/>
                  </a:lnTo>
                  <a:lnTo>
                    <a:pt x="559488" y="626979"/>
                  </a:lnTo>
                  <a:lnTo>
                    <a:pt x="552733" y="670528"/>
                  </a:lnTo>
                  <a:lnTo>
                    <a:pt x="541716" y="712780"/>
                  </a:lnTo>
                  <a:lnTo>
                    <a:pt x="526637" y="753562"/>
                  </a:lnTo>
                  <a:lnTo>
                    <a:pt x="507693" y="792700"/>
                  </a:lnTo>
                  <a:lnTo>
                    <a:pt x="485083" y="830022"/>
                  </a:lnTo>
                  <a:lnTo>
                    <a:pt x="459005" y="865354"/>
                  </a:lnTo>
                  <a:lnTo>
                    <a:pt x="429658" y="898523"/>
                  </a:lnTo>
                  <a:lnTo>
                    <a:pt x="397240" y="929355"/>
                  </a:lnTo>
                  <a:lnTo>
                    <a:pt x="361948" y="957678"/>
                  </a:lnTo>
                  <a:lnTo>
                    <a:pt x="323983" y="983317"/>
                  </a:lnTo>
                  <a:lnTo>
                    <a:pt x="283541" y="1006101"/>
                  </a:lnTo>
                  <a:lnTo>
                    <a:pt x="240822" y="1025854"/>
                  </a:lnTo>
                  <a:lnTo>
                    <a:pt x="196023" y="1042405"/>
                  </a:lnTo>
                  <a:lnTo>
                    <a:pt x="149343" y="1055579"/>
                  </a:lnTo>
                  <a:lnTo>
                    <a:pt x="100980" y="1065204"/>
                  </a:lnTo>
                  <a:lnTo>
                    <a:pt x="51133" y="1071106"/>
                  </a:lnTo>
                  <a:lnTo>
                    <a:pt x="0" y="1073111"/>
                  </a:lnTo>
                  <a:lnTo>
                    <a:pt x="0" y="1164628"/>
                  </a:lnTo>
                  <a:lnTo>
                    <a:pt x="52088" y="1162876"/>
                  </a:lnTo>
                  <a:lnTo>
                    <a:pt x="103080" y="1157706"/>
                  </a:lnTo>
                  <a:lnTo>
                    <a:pt x="152827" y="1149248"/>
                  </a:lnTo>
                  <a:lnTo>
                    <a:pt x="201182" y="1137631"/>
                  </a:lnTo>
                  <a:lnTo>
                    <a:pt x="247996" y="1122985"/>
                  </a:lnTo>
                  <a:lnTo>
                    <a:pt x="293121" y="1105439"/>
                  </a:lnTo>
                  <a:lnTo>
                    <a:pt x="336409" y="1085123"/>
                  </a:lnTo>
                  <a:lnTo>
                    <a:pt x="377711" y="1062166"/>
                  </a:lnTo>
                  <a:lnTo>
                    <a:pt x="416880" y="1036697"/>
                  </a:lnTo>
                  <a:lnTo>
                    <a:pt x="453766" y="1008846"/>
                  </a:lnTo>
                  <a:lnTo>
                    <a:pt x="488223" y="978743"/>
                  </a:lnTo>
                  <a:lnTo>
                    <a:pt x="520101" y="946517"/>
                  </a:lnTo>
                  <a:lnTo>
                    <a:pt x="549253" y="912297"/>
                  </a:lnTo>
                  <a:lnTo>
                    <a:pt x="575531" y="876213"/>
                  </a:lnTo>
                  <a:lnTo>
                    <a:pt x="598785" y="838395"/>
                  </a:lnTo>
                  <a:lnTo>
                    <a:pt x="618869" y="798971"/>
                  </a:lnTo>
                  <a:lnTo>
                    <a:pt x="635633" y="758072"/>
                  </a:lnTo>
                  <a:lnTo>
                    <a:pt x="648930" y="715826"/>
                  </a:lnTo>
                  <a:lnTo>
                    <a:pt x="658611" y="672364"/>
                  </a:lnTo>
                  <a:lnTo>
                    <a:pt x="664528" y="627815"/>
                  </a:lnTo>
                  <a:lnTo>
                    <a:pt x="666534" y="582307"/>
                  </a:lnTo>
                  <a:lnTo>
                    <a:pt x="664528" y="536802"/>
                  </a:lnTo>
                  <a:lnTo>
                    <a:pt x="658612" y="492254"/>
                  </a:lnTo>
                  <a:lnTo>
                    <a:pt x="648932" y="448794"/>
                  </a:lnTo>
                  <a:lnTo>
                    <a:pt x="635636" y="406551"/>
                  </a:lnTo>
                  <a:lnTo>
                    <a:pt x="618874" y="365653"/>
                  </a:lnTo>
                  <a:lnTo>
                    <a:pt x="598793" y="326232"/>
                  </a:lnTo>
                  <a:lnTo>
                    <a:pt x="575541" y="288416"/>
                  </a:lnTo>
                  <a:lnTo>
                    <a:pt x="549266" y="252334"/>
                  </a:lnTo>
                  <a:lnTo>
                    <a:pt x="520117" y="218116"/>
                  </a:lnTo>
                  <a:lnTo>
                    <a:pt x="488242" y="185891"/>
                  </a:lnTo>
                  <a:lnTo>
                    <a:pt x="453789" y="155789"/>
                  </a:lnTo>
                  <a:lnTo>
                    <a:pt x="416905" y="127940"/>
                  </a:lnTo>
                  <a:lnTo>
                    <a:pt x="377740" y="102472"/>
                  </a:lnTo>
                  <a:lnTo>
                    <a:pt x="336441" y="79515"/>
                  </a:lnTo>
                  <a:lnTo>
                    <a:pt x="293156" y="59199"/>
                  </a:lnTo>
                  <a:lnTo>
                    <a:pt x="248035" y="41652"/>
                  </a:lnTo>
                  <a:lnTo>
                    <a:pt x="201224" y="27005"/>
                  </a:lnTo>
                  <a:lnTo>
                    <a:pt x="152871" y="15387"/>
                  </a:lnTo>
                  <a:lnTo>
                    <a:pt x="103126" y="6927"/>
                  </a:lnTo>
                  <a:lnTo>
                    <a:pt x="52137" y="1755"/>
                  </a:lnTo>
                  <a:lnTo>
                    <a:pt x="5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4635463" y="5517637"/>
              <a:ext cx="666750" cy="1165225"/>
            </a:xfrm>
            <a:custGeom>
              <a:avLst/>
              <a:gdLst/>
              <a:ahLst/>
              <a:cxnLst/>
              <a:rect l="l" t="t" r="r" b="b"/>
              <a:pathLst>
                <a:path w="666750" h="1165225">
                  <a:moveTo>
                    <a:pt x="666534" y="582307"/>
                  </a:moveTo>
                  <a:lnTo>
                    <a:pt x="664528" y="627815"/>
                  </a:lnTo>
                  <a:lnTo>
                    <a:pt x="658611" y="672364"/>
                  </a:lnTo>
                  <a:lnTo>
                    <a:pt x="648930" y="715826"/>
                  </a:lnTo>
                  <a:lnTo>
                    <a:pt x="635633" y="758072"/>
                  </a:lnTo>
                  <a:lnTo>
                    <a:pt x="618869" y="798971"/>
                  </a:lnTo>
                  <a:lnTo>
                    <a:pt x="598785" y="838395"/>
                  </a:lnTo>
                  <a:lnTo>
                    <a:pt x="575531" y="876213"/>
                  </a:lnTo>
                  <a:lnTo>
                    <a:pt x="549253" y="912297"/>
                  </a:lnTo>
                  <a:lnTo>
                    <a:pt x="520101" y="946517"/>
                  </a:lnTo>
                  <a:lnTo>
                    <a:pt x="488223" y="978743"/>
                  </a:lnTo>
                  <a:lnTo>
                    <a:pt x="453766" y="1008846"/>
                  </a:lnTo>
                  <a:lnTo>
                    <a:pt x="416880" y="1036697"/>
                  </a:lnTo>
                  <a:lnTo>
                    <a:pt x="377711" y="1062166"/>
                  </a:lnTo>
                  <a:lnTo>
                    <a:pt x="336409" y="1085123"/>
                  </a:lnTo>
                  <a:lnTo>
                    <a:pt x="293121" y="1105439"/>
                  </a:lnTo>
                  <a:lnTo>
                    <a:pt x="247996" y="1122985"/>
                  </a:lnTo>
                  <a:lnTo>
                    <a:pt x="201182" y="1137631"/>
                  </a:lnTo>
                  <a:lnTo>
                    <a:pt x="152827" y="1149248"/>
                  </a:lnTo>
                  <a:lnTo>
                    <a:pt x="103080" y="1157706"/>
                  </a:lnTo>
                  <a:lnTo>
                    <a:pt x="52088" y="1162876"/>
                  </a:lnTo>
                  <a:lnTo>
                    <a:pt x="0" y="1164628"/>
                  </a:lnTo>
                  <a:lnTo>
                    <a:pt x="0" y="1073111"/>
                  </a:lnTo>
                  <a:lnTo>
                    <a:pt x="51133" y="1071106"/>
                  </a:lnTo>
                  <a:lnTo>
                    <a:pt x="100980" y="1065204"/>
                  </a:lnTo>
                  <a:lnTo>
                    <a:pt x="149343" y="1055579"/>
                  </a:lnTo>
                  <a:lnTo>
                    <a:pt x="196023" y="1042405"/>
                  </a:lnTo>
                  <a:lnTo>
                    <a:pt x="240822" y="1025854"/>
                  </a:lnTo>
                  <a:lnTo>
                    <a:pt x="283541" y="1006101"/>
                  </a:lnTo>
                  <a:lnTo>
                    <a:pt x="323983" y="983317"/>
                  </a:lnTo>
                  <a:lnTo>
                    <a:pt x="361948" y="957678"/>
                  </a:lnTo>
                  <a:lnTo>
                    <a:pt x="397240" y="929355"/>
                  </a:lnTo>
                  <a:lnTo>
                    <a:pt x="429658" y="898523"/>
                  </a:lnTo>
                  <a:lnTo>
                    <a:pt x="459005" y="865354"/>
                  </a:lnTo>
                  <a:lnTo>
                    <a:pt x="485083" y="830022"/>
                  </a:lnTo>
                  <a:lnTo>
                    <a:pt x="507693" y="792700"/>
                  </a:lnTo>
                  <a:lnTo>
                    <a:pt x="526637" y="753562"/>
                  </a:lnTo>
                  <a:lnTo>
                    <a:pt x="541716" y="712780"/>
                  </a:lnTo>
                  <a:lnTo>
                    <a:pt x="552733" y="670528"/>
                  </a:lnTo>
                  <a:lnTo>
                    <a:pt x="559488" y="626979"/>
                  </a:lnTo>
                  <a:lnTo>
                    <a:pt x="561784" y="582307"/>
                  </a:lnTo>
                  <a:lnTo>
                    <a:pt x="559201" y="534941"/>
                  </a:lnTo>
                  <a:lnTo>
                    <a:pt x="551608" y="488854"/>
                  </a:lnTo>
                  <a:lnTo>
                    <a:pt x="539244" y="444254"/>
                  </a:lnTo>
                  <a:lnTo>
                    <a:pt x="522346" y="401347"/>
                  </a:lnTo>
                  <a:lnTo>
                    <a:pt x="501150" y="360340"/>
                  </a:lnTo>
                  <a:lnTo>
                    <a:pt x="475895" y="321439"/>
                  </a:lnTo>
                  <a:lnTo>
                    <a:pt x="446816" y="284851"/>
                  </a:lnTo>
                  <a:lnTo>
                    <a:pt x="414151" y="250782"/>
                  </a:lnTo>
                  <a:lnTo>
                    <a:pt x="378138" y="219439"/>
                  </a:lnTo>
                  <a:lnTo>
                    <a:pt x="339013" y="191030"/>
                  </a:lnTo>
                  <a:lnTo>
                    <a:pt x="297014" y="165759"/>
                  </a:lnTo>
                  <a:lnTo>
                    <a:pt x="252377" y="143835"/>
                  </a:lnTo>
                  <a:lnTo>
                    <a:pt x="205340" y="125462"/>
                  </a:lnTo>
                  <a:lnTo>
                    <a:pt x="156141" y="110850"/>
                  </a:lnTo>
                  <a:lnTo>
                    <a:pt x="105016" y="100203"/>
                  </a:lnTo>
                  <a:lnTo>
                    <a:pt x="50" y="0"/>
                  </a:lnTo>
                  <a:lnTo>
                    <a:pt x="52137" y="1755"/>
                  </a:lnTo>
                  <a:lnTo>
                    <a:pt x="103126" y="6927"/>
                  </a:lnTo>
                  <a:lnTo>
                    <a:pt x="152871" y="15387"/>
                  </a:lnTo>
                  <a:lnTo>
                    <a:pt x="201224" y="27005"/>
                  </a:lnTo>
                  <a:lnTo>
                    <a:pt x="248035" y="41652"/>
                  </a:lnTo>
                  <a:lnTo>
                    <a:pt x="293156" y="59199"/>
                  </a:lnTo>
                  <a:lnTo>
                    <a:pt x="336441" y="79515"/>
                  </a:lnTo>
                  <a:lnTo>
                    <a:pt x="377740" y="102472"/>
                  </a:lnTo>
                  <a:lnTo>
                    <a:pt x="416905" y="127940"/>
                  </a:lnTo>
                  <a:lnTo>
                    <a:pt x="453789" y="155789"/>
                  </a:lnTo>
                  <a:lnTo>
                    <a:pt x="488242" y="185891"/>
                  </a:lnTo>
                  <a:lnTo>
                    <a:pt x="520117" y="218116"/>
                  </a:lnTo>
                  <a:lnTo>
                    <a:pt x="549266" y="252334"/>
                  </a:lnTo>
                  <a:lnTo>
                    <a:pt x="575541" y="288416"/>
                  </a:lnTo>
                  <a:lnTo>
                    <a:pt x="598793" y="326232"/>
                  </a:lnTo>
                  <a:lnTo>
                    <a:pt x="618874" y="365653"/>
                  </a:lnTo>
                  <a:lnTo>
                    <a:pt x="635636" y="406551"/>
                  </a:lnTo>
                  <a:lnTo>
                    <a:pt x="648932" y="448794"/>
                  </a:lnTo>
                  <a:lnTo>
                    <a:pt x="658612" y="492254"/>
                  </a:lnTo>
                  <a:lnTo>
                    <a:pt x="664528" y="536802"/>
                  </a:lnTo>
                  <a:lnTo>
                    <a:pt x="666534" y="582307"/>
                  </a:lnTo>
                  <a:close/>
                </a:path>
              </a:pathLst>
            </a:custGeom>
            <a:grpFill/>
            <a:ln w="3175">
              <a:solidFill>
                <a:srgbClr val="4B16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5" name="object 115"/>
          <p:cNvSpPr/>
          <p:nvPr/>
        </p:nvSpPr>
        <p:spPr>
          <a:xfrm>
            <a:off x="3143182" y="3908979"/>
            <a:ext cx="1633911" cy="117545"/>
          </a:xfrm>
          <a:custGeom>
            <a:avLst/>
            <a:gdLst/>
            <a:ahLst/>
            <a:cxnLst/>
            <a:rect l="l" t="t" r="r" b="b"/>
            <a:pathLst>
              <a:path w="447675" h="92075">
                <a:moveTo>
                  <a:pt x="447090" y="0"/>
                </a:moveTo>
                <a:lnTo>
                  <a:pt x="0" y="0"/>
                </a:lnTo>
                <a:lnTo>
                  <a:pt x="0" y="91452"/>
                </a:lnTo>
                <a:lnTo>
                  <a:pt x="447090" y="91452"/>
                </a:lnTo>
                <a:lnTo>
                  <a:pt x="44709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 txBox="1"/>
          <p:nvPr/>
        </p:nvSpPr>
        <p:spPr>
          <a:xfrm>
            <a:off x="4927601" y="3647785"/>
            <a:ext cx="9017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dirty="0">
                <a:solidFill>
                  <a:srgbClr val="00333B"/>
                </a:solidFill>
                <a:latin typeface="Frutiger LT Pro 47 Light Cn"/>
                <a:cs typeface="Frutiger LT Pro 47 Light Cn"/>
              </a:rPr>
              <a:t>Fit to </a:t>
            </a:r>
            <a:r>
              <a:rPr sz="1400" b="0" spc="-10" dirty="0">
                <a:solidFill>
                  <a:srgbClr val="00333B"/>
                </a:solidFill>
                <a:latin typeface="Frutiger LT Pro 47 Light Cn"/>
                <a:cs typeface="Frutiger LT Pro 47 Light Cn"/>
              </a:rPr>
              <a:t>Perform</a:t>
            </a:r>
            <a:endParaRPr sz="1400" dirty="0">
              <a:latin typeface="Frutiger LT Pro 47 Light Cn"/>
              <a:cs typeface="Frutiger LT Pro 47 Light C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3062808" y="9905333"/>
            <a:ext cx="1325042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Other</a:t>
            </a:r>
            <a:r>
              <a:rPr sz="1600" b="0" spc="-9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6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Activities</a:t>
            </a:r>
            <a:endParaRPr sz="1600" dirty="0">
              <a:latin typeface="Frutiger LT Pro 47 Light Cn"/>
              <a:cs typeface="Frutiger LT Pro 47 Light Cn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677925" y="3819442"/>
            <a:ext cx="389933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20" dirty="0">
                <a:solidFill>
                  <a:srgbClr val="00333B"/>
                </a:solidFill>
                <a:latin typeface="Frutiger LT Pro 47 Light Cn"/>
                <a:cs typeface="Frutiger LT Pro 47 Light Cn"/>
              </a:rPr>
              <a:t>KEY:</a:t>
            </a:r>
            <a:endParaRPr sz="1400" dirty="0">
              <a:latin typeface="Frutiger LT Pro 47 Light Cn"/>
              <a:cs typeface="Frutiger LT Pro 47 Light Cn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3295947" y="7715502"/>
            <a:ext cx="1202526" cy="371897"/>
          </a:xfrm>
          <a:prstGeom prst="rect">
            <a:avLst/>
          </a:prstGeom>
          <a:noFill/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25"/>
              </a:lnSpc>
              <a:spcBef>
                <a:spcPts val="100"/>
              </a:spcBef>
            </a:pPr>
            <a:r>
              <a:rPr sz="13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Striking &amp;</a:t>
            </a:r>
            <a:r>
              <a:rPr sz="13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Fielding</a:t>
            </a:r>
            <a:endParaRPr sz="1300" dirty="0">
              <a:latin typeface="Frutiger LT Pro 47 Light Cn"/>
              <a:cs typeface="Frutiger LT Pro 47 Light Cn"/>
            </a:endParaRPr>
          </a:p>
          <a:p>
            <a:pPr marL="509270">
              <a:lnSpc>
                <a:spcPts val="1425"/>
              </a:lnSpc>
            </a:pPr>
            <a:r>
              <a:rPr sz="1300" b="0" spc="-2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Game</a:t>
            </a:r>
            <a:r>
              <a:rPr lang="en-GB" sz="1300" b="0" spc="-2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</a:t>
            </a:r>
            <a:endParaRPr lang="en-GB" sz="100" dirty="0">
              <a:latin typeface="Frutiger LT Pro 47 Light Cn"/>
              <a:cs typeface="Frutiger LT Pro 47 Light Cn"/>
            </a:endParaRPr>
          </a:p>
        </p:txBody>
      </p:sp>
      <p:sp>
        <p:nvSpPr>
          <p:cNvPr id="121" name="Rectangle: Top Corners Snipped 120">
            <a:extLst>
              <a:ext uri="{FF2B5EF4-FFF2-40B4-BE49-F238E27FC236}">
                <a16:creationId xmlns:a16="http://schemas.microsoft.com/office/drawing/2014/main" id="{B7312777-3FF0-5FD8-5DA6-C92EDA62D15E}"/>
              </a:ext>
            </a:extLst>
          </p:cNvPr>
          <p:cNvSpPr/>
          <p:nvPr/>
        </p:nvSpPr>
        <p:spPr>
          <a:xfrm>
            <a:off x="801819" y="2603500"/>
            <a:ext cx="1376232" cy="1233670"/>
          </a:xfrm>
          <a:prstGeom prst="snip2Same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2">
                    <a:lumMod val="75000"/>
                  </a:schemeClr>
                </a:solidFill>
              </a:rPr>
              <a:t>Year 7</a:t>
            </a:r>
          </a:p>
        </p:txBody>
      </p:sp>
      <p:pic>
        <p:nvPicPr>
          <p:cNvPr id="122" name="Picture 121">
            <a:extLst>
              <a:ext uri="{FF2B5EF4-FFF2-40B4-BE49-F238E27FC236}">
                <a16:creationId xmlns:a16="http://schemas.microsoft.com/office/drawing/2014/main" id="{763F0FCF-1A74-47DA-0EBE-C491A36435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9339" y="305475"/>
            <a:ext cx="1402768" cy="1065467"/>
          </a:xfrm>
          <a:prstGeom prst="rect">
            <a:avLst/>
          </a:prstGeom>
          <a:ln w="57150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01818" y="6363095"/>
            <a:ext cx="2089785" cy="3872865"/>
            <a:chOff x="801818" y="6363095"/>
            <a:chExt cx="2089785" cy="3872865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3" name="object 3"/>
            <p:cNvSpPr/>
            <p:nvPr/>
          </p:nvSpPr>
          <p:spPr>
            <a:xfrm>
              <a:off x="803062" y="6363095"/>
              <a:ext cx="2087245" cy="1889125"/>
            </a:xfrm>
            <a:custGeom>
              <a:avLst/>
              <a:gdLst/>
              <a:ahLst/>
              <a:cxnLst/>
              <a:rect l="l" t="t" r="r" b="b"/>
              <a:pathLst>
                <a:path w="2087245" h="1889125">
                  <a:moveTo>
                    <a:pt x="1694027" y="0"/>
                  </a:moveTo>
                  <a:lnTo>
                    <a:pt x="1645172" y="9173"/>
                  </a:lnTo>
                  <a:lnTo>
                    <a:pt x="1596738" y="19386"/>
                  </a:lnTo>
                  <a:lnTo>
                    <a:pt x="1548738" y="30625"/>
                  </a:lnTo>
                  <a:lnTo>
                    <a:pt x="1501189" y="42877"/>
                  </a:lnTo>
                  <a:lnTo>
                    <a:pt x="1454103" y="56129"/>
                  </a:lnTo>
                  <a:lnTo>
                    <a:pt x="1407495" y="70367"/>
                  </a:lnTo>
                  <a:lnTo>
                    <a:pt x="1361380" y="85578"/>
                  </a:lnTo>
                  <a:lnTo>
                    <a:pt x="1315773" y="101749"/>
                  </a:lnTo>
                  <a:lnTo>
                    <a:pt x="1270687" y="118866"/>
                  </a:lnTo>
                  <a:lnTo>
                    <a:pt x="1226137" y="136917"/>
                  </a:lnTo>
                  <a:lnTo>
                    <a:pt x="1182137" y="155888"/>
                  </a:lnTo>
                  <a:lnTo>
                    <a:pt x="1138702" y="175766"/>
                  </a:lnTo>
                  <a:lnTo>
                    <a:pt x="1095846" y="196538"/>
                  </a:lnTo>
                  <a:lnTo>
                    <a:pt x="1053584" y="218189"/>
                  </a:lnTo>
                  <a:lnTo>
                    <a:pt x="1011931" y="240708"/>
                  </a:lnTo>
                  <a:lnTo>
                    <a:pt x="970899" y="264081"/>
                  </a:lnTo>
                  <a:lnTo>
                    <a:pt x="930505" y="288294"/>
                  </a:lnTo>
                  <a:lnTo>
                    <a:pt x="890761" y="313334"/>
                  </a:lnTo>
                  <a:lnTo>
                    <a:pt x="851684" y="339189"/>
                  </a:lnTo>
                  <a:lnTo>
                    <a:pt x="813287" y="365844"/>
                  </a:lnTo>
                  <a:lnTo>
                    <a:pt x="775584" y="393287"/>
                  </a:lnTo>
                  <a:lnTo>
                    <a:pt x="738590" y="421504"/>
                  </a:lnTo>
                  <a:lnTo>
                    <a:pt x="702320" y="450482"/>
                  </a:lnTo>
                  <a:lnTo>
                    <a:pt x="666788" y="480208"/>
                  </a:lnTo>
                  <a:lnTo>
                    <a:pt x="632007" y="510668"/>
                  </a:lnTo>
                  <a:lnTo>
                    <a:pt x="597994" y="541849"/>
                  </a:lnTo>
                  <a:lnTo>
                    <a:pt x="564761" y="573738"/>
                  </a:lnTo>
                  <a:lnTo>
                    <a:pt x="532324" y="606322"/>
                  </a:lnTo>
                  <a:lnTo>
                    <a:pt x="500697" y="639588"/>
                  </a:lnTo>
                  <a:lnTo>
                    <a:pt x="469894" y="673522"/>
                  </a:lnTo>
                  <a:lnTo>
                    <a:pt x="439930" y="708110"/>
                  </a:lnTo>
                  <a:lnTo>
                    <a:pt x="410820" y="743340"/>
                  </a:lnTo>
                  <a:lnTo>
                    <a:pt x="382576" y="779199"/>
                  </a:lnTo>
                  <a:lnTo>
                    <a:pt x="355215" y="815673"/>
                  </a:lnTo>
                  <a:lnTo>
                    <a:pt x="328750" y="852748"/>
                  </a:lnTo>
                  <a:lnTo>
                    <a:pt x="303196" y="890413"/>
                  </a:lnTo>
                  <a:lnTo>
                    <a:pt x="278567" y="928652"/>
                  </a:lnTo>
                  <a:lnTo>
                    <a:pt x="254878" y="967454"/>
                  </a:lnTo>
                  <a:lnTo>
                    <a:pt x="232143" y="1006804"/>
                  </a:lnTo>
                  <a:lnTo>
                    <a:pt x="210376" y="1046691"/>
                  </a:lnTo>
                  <a:lnTo>
                    <a:pt x="189593" y="1087099"/>
                  </a:lnTo>
                  <a:lnTo>
                    <a:pt x="169806" y="1128017"/>
                  </a:lnTo>
                  <a:lnTo>
                    <a:pt x="151032" y="1169430"/>
                  </a:lnTo>
                  <a:lnTo>
                    <a:pt x="133283" y="1211326"/>
                  </a:lnTo>
                  <a:lnTo>
                    <a:pt x="116576" y="1253691"/>
                  </a:lnTo>
                  <a:lnTo>
                    <a:pt x="100923" y="1296512"/>
                  </a:lnTo>
                  <a:lnTo>
                    <a:pt x="86339" y="1339776"/>
                  </a:lnTo>
                  <a:lnTo>
                    <a:pt x="72840" y="1383470"/>
                  </a:lnTo>
                  <a:lnTo>
                    <a:pt x="60438" y="1427580"/>
                  </a:lnTo>
                  <a:lnTo>
                    <a:pt x="49149" y="1472092"/>
                  </a:lnTo>
                  <a:lnTo>
                    <a:pt x="38988" y="1516995"/>
                  </a:lnTo>
                  <a:lnTo>
                    <a:pt x="29968" y="1562274"/>
                  </a:lnTo>
                  <a:lnTo>
                    <a:pt x="22103" y="1607916"/>
                  </a:lnTo>
                  <a:lnTo>
                    <a:pt x="15410" y="1653908"/>
                  </a:lnTo>
                  <a:lnTo>
                    <a:pt x="9900" y="1700237"/>
                  </a:lnTo>
                  <a:lnTo>
                    <a:pt x="5590" y="1746890"/>
                  </a:lnTo>
                  <a:lnTo>
                    <a:pt x="2494" y="1793852"/>
                  </a:lnTo>
                  <a:lnTo>
                    <a:pt x="626" y="1841111"/>
                  </a:lnTo>
                  <a:lnTo>
                    <a:pt x="0" y="1888655"/>
                  </a:lnTo>
                  <a:lnTo>
                    <a:pt x="374192" y="1888655"/>
                  </a:lnTo>
                  <a:lnTo>
                    <a:pt x="374922" y="1842146"/>
                  </a:lnTo>
                  <a:lnTo>
                    <a:pt x="377099" y="1795972"/>
                  </a:lnTo>
                  <a:lnTo>
                    <a:pt x="380702" y="1750150"/>
                  </a:lnTo>
                  <a:lnTo>
                    <a:pt x="385712" y="1704698"/>
                  </a:lnTo>
                  <a:lnTo>
                    <a:pt x="392108" y="1659636"/>
                  </a:lnTo>
                  <a:lnTo>
                    <a:pt x="399870" y="1614981"/>
                  </a:lnTo>
                  <a:lnTo>
                    <a:pt x="408979" y="1570753"/>
                  </a:lnTo>
                  <a:lnTo>
                    <a:pt x="419414" y="1526969"/>
                  </a:lnTo>
                  <a:lnTo>
                    <a:pt x="431155" y="1483648"/>
                  </a:lnTo>
                  <a:lnTo>
                    <a:pt x="444182" y="1440808"/>
                  </a:lnTo>
                  <a:lnTo>
                    <a:pt x="458476" y="1398469"/>
                  </a:lnTo>
                  <a:lnTo>
                    <a:pt x="474015" y="1356648"/>
                  </a:lnTo>
                  <a:lnTo>
                    <a:pt x="490781" y="1315364"/>
                  </a:lnTo>
                  <a:lnTo>
                    <a:pt x="508752" y="1274635"/>
                  </a:lnTo>
                  <a:lnTo>
                    <a:pt x="527909" y="1234480"/>
                  </a:lnTo>
                  <a:lnTo>
                    <a:pt x="548233" y="1194917"/>
                  </a:lnTo>
                  <a:lnTo>
                    <a:pt x="569701" y="1155965"/>
                  </a:lnTo>
                  <a:lnTo>
                    <a:pt x="592296" y="1117642"/>
                  </a:lnTo>
                  <a:lnTo>
                    <a:pt x="615996" y="1079966"/>
                  </a:lnTo>
                  <a:lnTo>
                    <a:pt x="640782" y="1042957"/>
                  </a:lnTo>
                  <a:lnTo>
                    <a:pt x="666633" y="1006632"/>
                  </a:lnTo>
                  <a:lnTo>
                    <a:pt x="693530" y="971010"/>
                  </a:lnTo>
                  <a:lnTo>
                    <a:pt x="721452" y="936110"/>
                  </a:lnTo>
                  <a:lnTo>
                    <a:pt x="750380" y="901949"/>
                  </a:lnTo>
                  <a:lnTo>
                    <a:pt x="780292" y="868547"/>
                  </a:lnTo>
                  <a:lnTo>
                    <a:pt x="811171" y="835922"/>
                  </a:lnTo>
                  <a:lnTo>
                    <a:pt x="842994" y="804092"/>
                  </a:lnTo>
                  <a:lnTo>
                    <a:pt x="875742" y="773075"/>
                  </a:lnTo>
                  <a:lnTo>
                    <a:pt x="909396" y="742891"/>
                  </a:lnTo>
                  <a:lnTo>
                    <a:pt x="943934" y="713558"/>
                  </a:lnTo>
                  <a:lnTo>
                    <a:pt x="979338" y="685093"/>
                  </a:lnTo>
                  <a:lnTo>
                    <a:pt x="1015586" y="657517"/>
                  </a:lnTo>
                  <a:lnTo>
                    <a:pt x="1052660" y="630846"/>
                  </a:lnTo>
                  <a:lnTo>
                    <a:pt x="1090538" y="605099"/>
                  </a:lnTo>
                  <a:lnTo>
                    <a:pt x="1129200" y="580296"/>
                  </a:lnTo>
                  <a:lnTo>
                    <a:pt x="1168628" y="556454"/>
                  </a:lnTo>
                  <a:lnTo>
                    <a:pt x="1208800" y="533592"/>
                  </a:lnTo>
                  <a:lnTo>
                    <a:pt x="1249697" y="511728"/>
                  </a:lnTo>
                  <a:lnTo>
                    <a:pt x="1291298" y="490881"/>
                  </a:lnTo>
                  <a:lnTo>
                    <a:pt x="1333584" y="471069"/>
                  </a:lnTo>
                  <a:lnTo>
                    <a:pt x="1376534" y="452311"/>
                  </a:lnTo>
                  <a:lnTo>
                    <a:pt x="1420128" y="434625"/>
                  </a:lnTo>
                  <a:lnTo>
                    <a:pt x="1464347" y="418029"/>
                  </a:lnTo>
                  <a:lnTo>
                    <a:pt x="1509170" y="402543"/>
                  </a:lnTo>
                  <a:lnTo>
                    <a:pt x="1554577" y="388184"/>
                  </a:lnTo>
                  <a:lnTo>
                    <a:pt x="1600549" y="374971"/>
                  </a:lnTo>
                  <a:lnTo>
                    <a:pt x="1647064" y="362922"/>
                  </a:lnTo>
                  <a:lnTo>
                    <a:pt x="1694103" y="352057"/>
                  </a:lnTo>
                  <a:lnTo>
                    <a:pt x="1741647" y="342392"/>
                  </a:lnTo>
                  <a:lnTo>
                    <a:pt x="1789674" y="333948"/>
                  </a:lnTo>
                  <a:lnTo>
                    <a:pt x="1838165" y="326742"/>
                  </a:lnTo>
                  <a:lnTo>
                    <a:pt x="1887100" y="320792"/>
                  </a:lnTo>
                  <a:lnTo>
                    <a:pt x="1936459" y="316118"/>
                  </a:lnTo>
                  <a:lnTo>
                    <a:pt x="1986221" y="312737"/>
                  </a:lnTo>
                  <a:lnTo>
                    <a:pt x="2036367" y="310668"/>
                  </a:lnTo>
                  <a:lnTo>
                    <a:pt x="2086876" y="309930"/>
                  </a:lnTo>
                  <a:lnTo>
                    <a:pt x="1694027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01818" y="8295820"/>
              <a:ext cx="2089785" cy="1940560"/>
            </a:xfrm>
            <a:custGeom>
              <a:avLst/>
              <a:gdLst/>
              <a:ahLst/>
              <a:cxnLst/>
              <a:rect l="l" t="t" r="r" b="b"/>
              <a:pathLst>
                <a:path w="2089785" h="1940559">
                  <a:moveTo>
                    <a:pt x="374205" y="0"/>
                  </a:moveTo>
                  <a:lnTo>
                    <a:pt x="0" y="0"/>
                  </a:lnTo>
                  <a:lnTo>
                    <a:pt x="587" y="46453"/>
                  </a:lnTo>
                  <a:lnTo>
                    <a:pt x="2340" y="92638"/>
                  </a:lnTo>
                  <a:lnTo>
                    <a:pt x="5246" y="138544"/>
                  </a:lnTo>
                  <a:lnTo>
                    <a:pt x="9291" y="184157"/>
                  </a:lnTo>
                  <a:lnTo>
                    <a:pt x="14463" y="229466"/>
                  </a:lnTo>
                  <a:lnTo>
                    <a:pt x="20748" y="274458"/>
                  </a:lnTo>
                  <a:lnTo>
                    <a:pt x="28134" y="319122"/>
                  </a:lnTo>
                  <a:lnTo>
                    <a:pt x="36606" y="363446"/>
                  </a:lnTo>
                  <a:lnTo>
                    <a:pt x="46153" y="407416"/>
                  </a:lnTo>
                  <a:lnTo>
                    <a:pt x="56761" y="451021"/>
                  </a:lnTo>
                  <a:lnTo>
                    <a:pt x="68417" y="494249"/>
                  </a:lnTo>
                  <a:lnTo>
                    <a:pt x="81108" y="537088"/>
                  </a:lnTo>
                  <a:lnTo>
                    <a:pt x="94820" y="579525"/>
                  </a:lnTo>
                  <a:lnTo>
                    <a:pt x="109541" y="621548"/>
                  </a:lnTo>
                  <a:lnTo>
                    <a:pt x="125258" y="663146"/>
                  </a:lnTo>
                  <a:lnTo>
                    <a:pt x="141957" y="704305"/>
                  </a:lnTo>
                  <a:lnTo>
                    <a:pt x="159626" y="745014"/>
                  </a:lnTo>
                  <a:lnTo>
                    <a:pt x="178250" y="785261"/>
                  </a:lnTo>
                  <a:lnTo>
                    <a:pt x="197818" y="825034"/>
                  </a:lnTo>
                  <a:lnTo>
                    <a:pt x="218316" y="864319"/>
                  </a:lnTo>
                  <a:lnTo>
                    <a:pt x="239731" y="903106"/>
                  </a:lnTo>
                  <a:lnTo>
                    <a:pt x="262050" y="941382"/>
                  </a:lnTo>
                  <a:lnTo>
                    <a:pt x="285260" y="979135"/>
                  </a:lnTo>
                  <a:lnTo>
                    <a:pt x="309347" y="1016353"/>
                  </a:lnTo>
                  <a:lnTo>
                    <a:pt x="334299" y="1053023"/>
                  </a:lnTo>
                  <a:lnTo>
                    <a:pt x="360103" y="1089133"/>
                  </a:lnTo>
                  <a:lnTo>
                    <a:pt x="386745" y="1124672"/>
                  </a:lnTo>
                  <a:lnTo>
                    <a:pt x="414212" y="1159627"/>
                  </a:lnTo>
                  <a:lnTo>
                    <a:pt x="442491" y="1193985"/>
                  </a:lnTo>
                  <a:lnTo>
                    <a:pt x="471570" y="1227736"/>
                  </a:lnTo>
                  <a:lnTo>
                    <a:pt x="501435" y="1260866"/>
                  </a:lnTo>
                  <a:lnTo>
                    <a:pt x="532072" y="1293363"/>
                  </a:lnTo>
                  <a:lnTo>
                    <a:pt x="563470" y="1325216"/>
                  </a:lnTo>
                  <a:lnTo>
                    <a:pt x="595614" y="1356412"/>
                  </a:lnTo>
                  <a:lnTo>
                    <a:pt x="628491" y="1386939"/>
                  </a:lnTo>
                  <a:lnTo>
                    <a:pt x="662090" y="1416785"/>
                  </a:lnTo>
                  <a:lnTo>
                    <a:pt x="696396" y="1445937"/>
                  </a:lnTo>
                  <a:lnTo>
                    <a:pt x="731396" y="1474384"/>
                  </a:lnTo>
                  <a:lnTo>
                    <a:pt x="767077" y="1502113"/>
                  </a:lnTo>
                  <a:lnTo>
                    <a:pt x="803427" y="1529112"/>
                  </a:lnTo>
                  <a:lnTo>
                    <a:pt x="840432" y="1555369"/>
                  </a:lnTo>
                  <a:lnTo>
                    <a:pt x="878079" y="1580872"/>
                  </a:lnTo>
                  <a:lnTo>
                    <a:pt x="916354" y="1605609"/>
                  </a:lnTo>
                  <a:lnTo>
                    <a:pt x="955246" y="1629568"/>
                  </a:lnTo>
                  <a:lnTo>
                    <a:pt x="994740" y="1652735"/>
                  </a:lnTo>
                  <a:lnTo>
                    <a:pt x="1034824" y="1675100"/>
                  </a:lnTo>
                  <a:lnTo>
                    <a:pt x="1075484" y="1696650"/>
                  </a:lnTo>
                  <a:lnTo>
                    <a:pt x="1116708" y="1717373"/>
                  </a:lnTo>
                  <a:lnTo>
                    <a:pt x="1158482" y="1737257"/>
                  </a:lnTo>
                  <a:lnTo>
                    <a:pt x="1200793" y="1756289"/>
                  </a:lnTo>
                  <a:lnTo>
                    <a:pt x="1243628" y="1774458"/>
                  </a:lnTo>
                  <a:lnTo>
                    <a:pt x="1286975" y="1791751"/>
                  </a:lnTo>
                  <a:lnTo>
                    <a:pt x="1330819" y="1808156"/>
                  </a:lnTo>
                  <a:lnTo>
                    <a:pt x="1375149" y="1823661"/>
                  </a:lnTo>
                  <a:lnTo>
                    <a:pt x="1419950" y="1838254"/>
                  </a:lnTo>
                  <a:lnTo>
                    <a:pt x="1465209" y="1851922"/>
                  </a:lnTo>
                  <a:lnTo>
                    <a:pt x="1510915" y="1864654"/>
                  </a:lnTo>
                  <a:lnTo>
                    <a:pt x="1557052" y="1876437"/>
                  </a:lnTo>
                  <a:lnTo>
                    <a:pt x="1603609" y="1887260"/>
                  </a:lnTo>
                  <a:lnTo>
                    <a:pt x="1650573" y="1897109"/>
                  </a:lnTo>
                  <a:lnTo>
                    <a:pt x="1697929" y="1905973"/>
                  </a:lnTo>
                  <a:lnTo>
                    <a:pt x="1745666" y="1913840"/>
                  </a:lnTo>
                  <a:lnTo>
                    <a:pt x="1793770" y="1920698"/>
                  </a:lnTo>
                  <a:lnTo>
                    <a:pt x="1842227" y="1926534"/>
                  </a:lnTo>
                  <a:lnTo>
                    <a:pt x="1891026" y="1931336"/>
                  </a:lnTo>
                  <a:lnTo>
                    <a:pt x="1940152" y="1935092"/>
                  </a:lnTo>
                  <a:lnTo>
                    <a:pt x="1989592" y="1937790"/>
                  </a:lnTo>
                  <a:lnTo>
                    <a:pt x="2039335" y="1939417"/>
                  </a:lnTo>
                  <a:lnTo>
                    <a:pt x="2089365" y="1939963"/>
                  </a:lnTo>
                  <a:lnTo>
                    <a:pt x="2089365" y="1592529"/>
                  </a:lnTo>
                  <a:lnTo>
                    <a:pt x="2039679" y="1591873"/>
                  </a:lnTo>
                  <a:lnTo>
                    <a:pt x="1990342" y="1589919"/>
                  </a:lnTo>
                  <a:lnTo>
                    <a:pt x="1941375" y="1586683"/>
                  </a:lnTo>
                  <a:lnTo>
                    <a:pt x="1892796" y="1582184"/>
                  </a:lnTo>
                  <a:lnTo>
                    <a:pt x="1844625" y="1576439"/>
                  </a:lnTo>
                  <a:lnTo>
                    <a:pt x="1796880" y="1569465"/>
                  </a:lnTo>
                  <a:lnTo>
                    <a:pt x="1749581" y="1561281"/>
                  </a:lnTo>
                  <a:lnTo>
                    <a:pt x="1702747" y="1551905"/>
                  </a:lnTo>
                  <a:lnTo>
                    <a:pt x="1656396" y="1541353"/>
                  </a:lnTo>
                  <a:lnTo>
                    <a:pt x="1610549" y="1529644"/>
                  </a:lnTo>
                  <a:lnTo>
                    <a:pt x="1565223" y="1516795"/>
                  </a:lnTo>
                  <a:lnTo>
                    <a:pt x="1520438" y="1502824"/>
                  </a:lnTo>
                  <a:lnTo>
                    <a:pt x="1476213" y="1487749"/>
                  </a:lnTo>
                  <a:lnTo>
                    <a:pt x="1432567" y="1471587"/>
                  </a:lnTo>
                  <a:lnTo>
                    <a:pt x="1389520" y="1454357"/>
                  </a:lnTo>
                  <a:lnTo>
                    <a:pt x="1347089" y="1436075"/>
                  </a:lnTo>
                  <a:lnTo>
                    <a:pt x="1305295" y="1416760"/>
                  </a:lnTo>
                  <a:lnTo>
                    <a:pt x="1264156" y="1396430"/>
                  </a:lnTo>
                  <a:lnTo>
                    <a:pt x="1223692" y="1375101"/>
                  </a:lnTo>
                  <a:lnTo>
                    <a:pt x="1183921" y="1352792"/>
                  </a:lnTo>
                  <a:lnTo>
                    <a:pt x="1144863" y="1329520"/>
                  </a:lnTo>
                  <a:lnTo>
                    <a:pt x="1106536" y="1305304"/>
                  </a:lnTo>
                  <a:lnTo>
                    <a:pt x="1068961" y="1280160"/>
                  </a:lnTo>
                  <a:lnTo>
                    <a:pt x="1032155" y="1254106"/>
                  </a:lnTo>
                  <a:lnTo>
                    <a:pt x="996137" y="1227161"/>
                  </a:lnTo>
                  <a:lnTo>
                    <a:pt x="960928" y="1199342"/>
                  </a:lnTo>
                  <a:lnTo>
                    <a:pt x="926546" y="1170667"/>
                  </a:lnTo>
                  <a:lnTo>
                    <a:pt x="893010" y="1141152"/>
                  </a:lnTo>
                  <a:lnTo>
                    <a:pt x="860338" y="1110817"/>
                  </a:lnTo>
                  <a:lnTo>
                    <a:pt x="828551" y="1079679"/>
                  </a:lnTo>
                  <a:lnTo>
                    <a:pt x="797668" y="1047755"/>
                  </a:lnTo>
                  <a:lnTo>
                    <a:pt x="767706" y="1015063"/>
                  </a:lnTo>
                  <a:lnTo>
                    <a:pt x="738686" y="981621"/>
                  </a:lnTo>
                  <a:lnTo>
                    <a:pt x="710627" y="947446"/>
                  </a:lnTo>
                  <a:lnTo>
                    <a:pt x="683547" y="912557"/>
                  </a:lnTo>
                  <a:lnTo>
                    <a:pt x="657466" y="876971"/>
                  </a:lnTo>
                  <a:lnTo>
                    <a:pt x="632402" y="840705"/>
                  </a:lnTo>
                  <a:lnTo>
                    <a:pt x="608375" y="803778"/>
                  </a:lnTo>
                  <a:lnTo>
                    <a:pt x="585404" y="766207"/>
                  </a:lnTo>
                  <a:lnTo>
                    <a:pt x="563508" y="728009"/>
                  </a:lnTo>
                  <a:lnTo>
                    <a:pt x="542705" y="689203"/>
                  </a:lnTo>
                  <a:lnTo>
                    <a:pt x="523016" y="649807"/>
                  </a:lnTo>
                  <a:lnTo>
                    <a:pt x="504459" y="609837"/>
                  </a:lnTo>
                  <a:lnTo>
                    <a:pt x="487053" y="569312"/>
                  </a:lnTo>
                  <a:lnTo>
                    <a:pt x="470817" y="528249"/>
                  </a:lnTo>
                  <a:lnTo>
                    <a:pt x="455771" y="486666"/>
                  </a:lnTo>
                  <a:lnTo>
                    <a:pt x="441932" y="444581"/>
                  </a:lnTo>
                  <a:lnTo>
                    <a:pt x="429322" y="402011"/>
                  </a:lnTo>
                  <a:lnTo>
                    <a:pt x="417957" y="358975"/>
                  </a:lnTo>
                  <a:lnTo>
                    <a:pt x="407859" y="315489"/>
                  </a:lnTo>
                  <a:lnTo>
                    <a:pt x="399044" y="271572"/>
                  </a:lnTo>
                  <a:lnTo>
                    <a:pt x="391534" y="227241"/>
                  </a:lnTo>
                  <a:lnTo>
                    <a:pt x="385346" y="182514"/>
                  </a:lnTo>
                  <a:lnTo>
                    <a:pt x="380501" y="137408"/>
                  </a:lnTo>
                  <a:lnTo>
                    <a:pt x="377016" y="91943"/>
                  </a:lnTo>
                  <a:lnTo>
                    <a:pt x="374911" y="46134"/>
                  </a:lnTo>
                  <a:lnTo>
                    <a:pt x="37420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879294" y="1489483"/>
            <a:ext cx="766650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68325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chemeClr val="tx2">
                    <a:lumMod val="75000"/>
                  </a:schemeClr>
                </a:solidFill>
              </a:rPr>
              <a:t>PHYSICAL </a:t>
            </a:r>
            <a:r>
              <a:rPr spc="-50" dirty="0">
                <a:solidFill>
                  <a:schemeClr val="tx2">
                    <a:lumMod val="75000"/>
                  </a:schemeClr>
                </a:solidFill>
              </a:rPr>
              <a:t>EDUCATION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520955" y="2413403"/>
            <a:ext cx="30650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25" dirty="0">
                <a:solidFill>
                  <a:schemeClr val="tx2">
                    <a:lumMod val="75000"/>
                  </a:schemeClr>
                </a:solidFill>
                <a:latin typeface="Frutiger LT Pro 47 Light Cn"/>
                <a:cs typeface="Frutiger LT Pro 47 Light Cn"/>
              </a:rPr>
              <a:t>Year</a:t>
            </a:r>
            <a:r>
              <a:rPr sz="4000" b="0" spc="-200" dirty="0">
                <a:solidFill>
                  <a:schemeClr val="tx2">
                    <a:lumMod val="75000"/>
                  </a:schemeClr>
                </a:solidFill>
                <a:latin typeface="Frutiger LT Pro 47 Light Cn"/>
                <a:cs typeface="Frutiger LT Pro 47 Light Cn"/>
              </a:rPr>
              <a:t> </a:t>
            </a:r>
            <a:r>
              <a:rPr sz="4000" b="0" spc="-50" dirty="0">
                <a:solidFill>
                  <a:schemeClr val="tx2">
                    <a:lumMod val="75000"/>
                  </a:schemeClr>
                </a:solidFill>
                <a:latin typeface="Frutiger LT Pro 47 Light Cn"/>
                <a:cs typeface="Frutiger LT Pro 47 Light Cn"/>
              </a:rPr>
              <a:t>8</a:t>
            </a:r>
            <a:endParaRPr sz="4000" dirty="0">
              <a:solidFill>
                <a:schemeClr val="tx2">
                  <a:lumMod val="75000"/>
                </a:schemeClr>
              </a:solidFill>
              <a:latin typeface="Frutiger LT Pro 47 Light Cn"/>
              <a:cs typeface="Frutiger LT Pro 47 Light C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84393" y="309245"/>
            <a:ext cx="2903220" cy="827405"/>
            <a:chOff x="384393" y="309245"/>
            <a:chExt cx="2903220" cy="82740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4393" y="309245"/>
              <a:ext cx="2567909" cy="82736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5616" y="422922"/>
              <a:ext cx="2651459" cy="713689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2958608" y="4191706"/>
            <a:ext cx="3781425" cy="3867785"/>
            <a:chOff x="2958608" y="4191706"/>
            <a:chExt cx="3781425" cy="3867785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1" name="object 11"/>
            <p:cNvSpPr/>
            <p:nvPr/>
          </p:nvSpPr>
          <p:spPr>
            <a:xfrm>
              <a:off x="4650060" y="4568877"/>
              <a:ext cx="1676400" cy="1528445"/>
            </a:xfrm>
            <a:custGeom>
              <a:avLst/>
              <a:gdLst/>
              <a:ahLst/>
              <a:cxnLst/>
              <a:rect l="l" t="t" r="r" b="b"/>
              <a:pathLst>
                <a:path w="1676400" h="1528445">
                  <a:moveTo>
                    <a:pt x="0" y="0"/>
                  </a:moveTo>
                  <a:lnTo>
                    <a:pt x="0" y="895946"/>
                  </a:lnTo>
                  <a:lnTo>
                    <a:pt x="49518" y="897534"/>
                  </a:lnTo>
                  <a:lnTo>
                    <a:pt x="98096" y="902224"/>
                  </a:lnTo>
                  <a:lnTo>
                    <a:pt x="145618" y="909910"/>
                  </a:lnTo>
                  <a:lnTo>
                    <a:pt x="191964" y="920486"/>
                  </a:lnTo>
                  <a:lnTo>
                    <a:pt x="237020" y="933843"/>
                  </a:lnTo>
                  <a:lnTo>
                    <a:pt x="280666" y="949876"/>
                  </a:lnTo>
                  <a:lnTo>
                    <a:pt x="322785" y="968477"/>
                  </a:lnTo>
                  <a:lnTo>
                    <a:pt x="363261" y="989539"/>
                  </a:lnTo>
                  <a:lnTo>
                    <a:pt x="401976" y="1012956"/>
                  </a:lnTo>
                  <a:lnTo>
                    <a:pt x="438812" y="1038620"/>
                  </a:lnTo>
                  <a:lnTo>
                    <a:pt x="473653" y="1066424"/>
                  </a:lnTo>
                  <a:lnTo>
                    <a:pt x="506380" y="1096261"/>
                  </a:lnTo>
                  <a:lnTo>
                    <a:pt x="536877" y="1128025"/>
                  </a:lnTo>
                  <a:lnTo>
                    <a:pt x="565027" y="1161608"/>
                  </a:lnTo>
                  <a:lnTo>
                    <a:pt x="590711" y="1196903"/>
                  </a:lnTo>
                  <a:lnTo>
                    <a:pt x="613814" y="1233804"/>
                  </a:lnTo>
                  <a:lnTo>
                    <a:pt x="634216" y="1272204"/>
                  </a:lnTo>
                  <a:lnTo>
                    <a:pt x="651802" y="1311994"/>
                  </a:lnTo>
                  <a:lnTo>
                    <a:pt x="666453" y="1353070"/>
                  </a:lnTo>
                  <a:lnTo>
                    <a:pt x="678053" y="1395322"/>
                  </a:lnTo>
                  <a:lnTo>
                    <a:pt x="686483" y="1438646"/>
                  </a:lnTo>
                  <a:lnTo>
                    <a:pt x="691628" y="1482933"/>
                  </a:lnTo>
                  <a:lnTo>
                    <a:pt x="693369" y="1528076"/>
                  </a:lnTo>
                  <a:lnTo>
                    <a:pt x="1676120" y="1528076"/>
                  </a:lnTo>
                  <a:lnTo>
                    <a:pt x="1675379" y="1482205"/>
                  </a:lnTo>
                  <a:lnTo>
                    <a:pt x="1673171" y="1436670"/>
                  </a:lnTo>
                  <a:lnTo>
                    <a:pt x="1669515" y="1391490"/>
                  </a:lnTo>
                  <a:lnTo>
                    <a:pt x="1664434" y="1346684"/>
                  </a:lnTo>
                  <a:lnTo>
                    <a:pt x="1657947" y="1302270"/>
                  </a:lnTo>
                  <a:lnTo>
                    <a:pt x="1650075" y="1258267"/>
                  </a:lnTo>
                  <a:lnTo>
                    <a:pt x="1640839" y="1214695"/>
                  </a:lnTo>
                  <a:lnTo>
                    <a:pt x="1630260" y="1171572"/>
                  </a:lnTo>
                  <a:lnTo>
                    <a:pt x="1618358" y="1128917"/>
                  </a:lnTo>
                  <a:lnTo>
                    <a:pt x="1605154" y="1086750"/>
                  </a:lnTo>
                  <a:lnTo>
                    <a:pt x="1590670" y="1045088"/>
                  </a:lnTo>
                  <a:lnTo>
                    <a:pt x="1574925" y="1003951"/>
                  </a:lnTo>
                  <a:lnTo>
                    <a:pt x="1557941" y="963359"/>
                  </a:lnTo>
                  <a:lnTo>
                    <a:pt x="1539738" y="923328"/>
                  </a:lnTo>
                  <a:lnTo>
                    <a:pt x="1520336" y="883880"/>
                  </a:lnTo>
                  <a:lnTo>
                    <a:pt x="1499758" y="845032"/>
                  </a:lnTo>
                  <a:lnTo>
                    <a:pt x="1478023" y="806804"/>
                  </a:lnTo>
                  <a:lnTo>
                    <a:pt x="1455152" y="769214"/>
                  </a:lnTo>
                  <a:lnTo>
                    <a:pt x="1431166" y="732281"/>
                  </a:lnTo>
                  <a:lnTo>
                    <a:pt x="1406085" y="696025"/>
                  </a:lnTo>
                  <a:lnTo>
                    <a:pt x="1379931" y="660464"/>
                  </a:lnTo>
                  <a:lnTo>
                    <a:pt x="1352724" y="625616"/>
                  </a:lnTo>
                  <a:lnTo>
                    <a:pt x="1324485" y="591502"/>
                  </a:lnTo>
                  <a:lnTo>
                    <a:pt x="1295235" y="558140"/>
                  </a:lnTo>
                  <a:lnTo>
                    <a:pt x="1264994" y="525548"/>
                  </a:lnTo>
                  <a:lnTo>
                    <a:pt x="1233783" y="493746"/>
                  </a:lnTo>
                  <a:lnTo>
                    <a:pt x="1201623" y="462753"/>
                  </a:lnTo>
                  <a:lnTo>
                    <a:pt x="1168535" y="432587"/>
                  </a:lnTo>
                  <a:lnTo>
                    <a:pt x="1134539" y="403267"/>
                  </a:lnTo>
                  <a:lnTo>
                    <a:pt x="1099655" y="374813"/>
                  </a:lnTo>
                  <a:lnTo>
                    <a:pt x="1063906" y="347243"/>
                  </a:lnTo>
                  <a:lnTo>
                    <a:pt x="1027312" y="320576"/>
                  </a:lnTo>
                  <a:lnTo>
                    <a:pt x="989892" y="294831"/>
                  </a:lnTo>
                  <a:lnTo>
                    <a:pt x="951669" y="270028"/>
                  </a:lnTo>
                  <a:lnTo>
                    <a:pt x="912662" y="246184"/>
                  </a:lnTo>
                  <a:lnTo>
                    <a:pt x="872893" y="223318"/>
                  </a:lnTo>
                  <a:lnTo>
                    <a:pt x="832382" y="201451"/>
                  </a:lnTo>
                  <a:lnTo>
                    <a:pt x="791151" y="180600"/>
                  </a:lnTo>
                  <a:lnTo>
                    <a:pt x="749219" y="160785"/>
                  </a:lnTo>
                  <a:lnTo>
                    <a:pt x="706607" y="142024"/>
                  </a:lnTo>
                  <a:lnTo>
                    <a:pt x="663337" y="124336"/>
                  </a:lnTo>
                  <a:lnTo>
                    <a:pt x="619429" y="107741"/>
                  </a:lnTo>
                  <a:lnTo>
                    <a:pt x="574903" y="92257"/>
                  </a:lnTo>
                  <a:lnTo>
                    <a:pt x="529781" y="77902"/>
                  </a:lnTo>
                  <a:lnTo>
                    <a:pt x="484083" y="64697"/>
                  </a:lnTo>
                  <a:lnTo>
                    <a:pt x="437830" y="52660"/>
                  </a:lnTo>
                  <a:lnTo>
                    <a:pt x="391043" y="41809"/>
                  </a:lnTo>
                  <a:lnTo>
                    <a:pt x="343742" y="32165"/>
                  </a:lnTo>
                  <a:lnTo>
                    <a:pt x="295949" y="23745"/>
                  </a:lnTo>
                  <a:lnTo>
                    <a:pt x="247683" y="16568"/>
                  </a:lnTo>
                  <a:lnTo>
                    <a:pt x="198966" y="10654"/>
                  </a:lnTo>
                  <a:lnTo>
                    <a:pt x="149818" y="6021"/>
                  </a:lnTo>
                  <a:lnTo>
                    <a:pt x="100261" y="2688"/>
                  </a:lnTo>
                  <a:lnTo>
                    <a:pt x="50314" y="675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650054" y="6136030"/>
              <a:ext cx="2089785" cy="1923414"/>
            </a:xfrm>
            <a:custGeom>
              <a:avLst/>
              <a:gdLst/>
              <a:ahLst/>
              <a:cxnLst/>
              <a:rect l="l" t="t" r="r" b="b"/>
              <a:pathLst>
                <a:path w="2089784" h="1923415">
                  <a:moveTo>
                    <a:pt x="1666608" y="0"/>
                  </a:moveTo>
                  <a:lnTo>
                    <a:pt x="695020" y="0"/>
                  </a:lnTo>
                  <a:lnTo>
                    <a:pt x="693127" y="46634"/>
                  </a:lnTo>
                  <a:lnTo>
                    <a:pt x="687578" y="92341"/>
                  </a:lnTo>
                  <a:lnTo>
                    <a:pt x="678484" y="137007"/>
                  </a:lnTo>
                  <a:lnTo>
                    <a:pt x="665988" y="180492"/>
                  </a:lnTo>
                  <a:lnTo>
                    <a:pt x="650214" y="222681"/>
                  </a:lnTo>
                  <a:lnTo>
                    <a:pt x="631304" y="263461"/>
                  </a:lnTo>
                  <a:lnTo>
                    <a:pt x="609371" y="302704"/>
                  </a:lnTo>
                  <a:lnTo>
                    <a:pt x="584581" y="340296"/>
                  </a:lnTo>
                  <a:lnTo>
                    <a:pt x="557034" y="376097"/>
                  </a:lnTo>
                  <a:lnTo>
                    <a:pt x="526872" y="410019"/>
                  </a:lnTo>
                  <a:lnTo>
                    <a:pt x="494233" y="441909"/>
                  </a:lnTo>
                  <a:lnTo>
                    <a:pt x="459257" y="471665"/>
                  </a:lnTo>
                  <a:lnTo>
                    <a:pt x="422059" y="499160"/>
                  </a:lnTo>
                  <a:lnTo>
                    <a:pt x="382778" y="524268"/>
                  </a:lnTo>
                  <a:lnTo>
                    <a:pt x="341553" y="546874"/>
                  </a:lnTo>
                  <a:lnTo>
                    <a:pt x="298500" y="566864"/>
                  </a:lnTo>
                  <a:lnTo>
                    <a:pt x="253771" y="584111"/>
                  </a:lnTo>
                  <a:lnTo>
                    <a:pt x="207492" y="598487"/>
                  </a:lnTo>
                  <a:lnTo>
                    <a:pt x="159804" y="609879"/>
                  </a:lnTo>
                  <a:lnTo>
                    <a:pt x="110820" y="618172"/>
                  </a:lnTo>
                  <a:lnTo>
                    <a:pt x="60680" y="623239"/>
                  </a:lnTo>
                  <a:lnTo>
                    <a:pt x="9525" y="624954"/>
                  </a:lnTo>
                  <a:lnTo>
                    <a:pt x="9525" y="1510728"/>
                  </a:lnTo>
                  <a:lnTo>
                    <a:pt x="60185" y="1510030"/>
                  </a:lnTo>
                  <a:lnTo>
                    <a:pt x="110464" y="1507972"/>
                  </a:lnTo>
                  <a:lnTo>
                    <a:pt x="160350" y="1504543"/>
                  </a:lnTo>
                  <a:lnTo>
                    <a:pt x="209804" y="1499806"/>
                  </a:lnTo>
                  <a:lnTo>
                    <a:pt x="258826" y="1493735"/>
                  </a:lnTo>
                  <a:lnTo>
                    <a:pt x="307378" y="1486382"/>
                  </a:lnTo>
                  <a:lnTo>
                    <a:pt x="355447" y="1477759"/>
                  </a:lnTo>
                  <a:lnTo>
                    <a:pt x="403009" y="1467878"/>
                  </a:lnTo>
                  <a:lnTo>
                    <a:pt x="450037" y="1456753"/>
                  </a:lnTo>
                  <a:lnTo>
                    <a:pt x="496506" y="1444434"/>
                  </a:lnTo>
                  <a:lnTo>
                    <a:pt x="542417" y="1430909"/>
                  </a:lnTo>
                  <a:lnTo>
                    <a:pt x="587730" y="1416202"/>
                  </a:lnTo>
                  <a:lnTo>
                    <a:pt x="632421" y="1400352"/>
                  </a:lnTo>
                  <a:lnTo>
                    <a:pt x="676478" y="1383372"/>
                  </a:lnTo>
                  <a:lnTo>
                    <a:pt x="719874" y="1365262"/>
                  </a:lnTo>
                  <a:lnTo>
                    <a:pt x="762584" y="1346073"/>
                  </a:lnTo>
                  <a:lnTo>
                    <a:pt x="804595" y="1325791"/>
                  </a:lnTo>
                  <a:lnTo>
                    <a:pt x="845883" y="1304467"/>
                  </a:lnTo>
                  <a:lnTo>
                    <a:pt x="886421" y="1282103"/>
                  </a:lnTo>
                  <a:lnTo>
                    <a:pt x="926185" y="1258722"/>
                  </a:lnTo>
                  <a:lnTo>
                    <a:pt x="965161" y="1234338"/>
                  </a:lnTo>
                  <a:lnTo>
                    <a:pt x="1003338" y="1208976"/>
                  </a:lnTo>
                  <a:lnTo>
                    <a:pt x="1040676" y="1182674"/>
                  </a:lnTo>
                  <a:lnTo>
                    <a:pt x="1077150" y="1155420"/>
                  </a:lnTo>
                  <a:lnTo>
                    <a:pt x="1112761" y="1127252"/>
                  </a:lnTo>
                  <a:lnTo>
                    <a:pt x="1147470" y="1098181"/>
                  </a:lnTo>
                  <a:lnTo>
                    <a:pt x="1181252" y="1068235"/>
                  </a:lnTo>
                  <a:lnTo>
                    <a:pt x="1214094" y="1037437"/>
                  </a:lnTo>
                  <a:lnTo>
                    <a:pt x="1245971" y="1005801"/>
                  </a:lnTo>
                  <a:lnTo>
                    <a:pt x="1276870" y="973340"/>
                  </a:lnTo>
                  <a:lnTo>
                    <a:pt x="1306766" y="940079"/>
                  </a:lnTo>
                  <a:lnTo>
                    <a:pt x="1335620" y="906043"/>
                  </a:lnTo>
                  <a:lnTo>
                    <a:pt x="1363433" y="871245"/>
                  </a:lnTo>
                  <a:lnTo>
                    <a:pt x="1390180" y="835710"/>
                  </a:lnTo>
                  <a:lnTo>
                    <a:pt x="1415821" y="799452"/>
                  </a:lnTo>
                  <a:lnTo>
                    <a:pt x="1440357" y="762482"/>
                  </a:lnTo>
                  <a:lnTo>
                    <a:pt x="1463751" y="724852"/>
                  </a:lnTo>
                  <a:lnTo>
                    <a:pt x="1485988" y="686549"/>
                  </a:lnTo>
                  <a:lnTo>
                    <a:pt x="1507045" y="647611"/>
                  </a:lnTo>
                  <a:lnTo>
                    <a:pt x="1526908" y="608050"/>
                  </a:lnTo>
                  <a:lnTo>
                    <a:pt x="1545539" y="567880"/>
                  </a:lnTo>
                  <a:lnTo>
                    <a:pt x="1562925" y="527138"/>
                  </a:lnTo>
                  <a:lnTo>
                    <a:pt x="1579054" y="485825"/>
                  </a:lnTo>
                  <a:lnTo>
                    <a:pt x="1593888" y="443979"/>
                  </a:lnTo>
                  <a:lnTo>
                    <a:pt x="1607413" y="401612"/>
                  </a:lnTo>
                  <a:lnTo>
                    <a:pt x="1619605" y="358736"/>
                  </a:lnTo>
                  <a:lnTo>
                    <a:pt x="1630438" y="315366"/>
                  </a:lnTo>
                  <a:lnTo>
                    <a:pt x="1639900" y="271551"/>
                  </a:lnTo>
                  <a:lnTo>
                    <a:pt x="1647977" y="227279"/>
                  </a:lnTo>
                  <a:lnTo>
                    <a:pt x="1654619" y="182600"/>
                  </a:lnTo>
                  <a:lnTo>
                    <a:pt x="1659826" y="137502"/>
                  </a:lnTo>
                  <a:lnTo>
                    <a:pt x="1663573" y="92024"/>
                  </a:lnTo>
                  <a:lnTo>
                    <a:pt x="1665846" y="46177"/>
                  </a:lnTo>
                  <a:lnTo>
                    <a:pt x="1666608" y="0"/>
                  </a:lnTo>
                  <a:close/>
                </a:path>
                <a:path w="2089784" h="1923415">
                  <a:moveTo>
                    <a:pt x="2089365" y="0"/>
                  </a:moveTo>
                  <a:lnTo>
                    <a:pt x="1715173" y="0"/>
                  </a:lnTo>
                  <a:lnTo>
                    <a:pt x="1714436" y="46558"/>
                  </a:lnTo>
                  <a:lnTo>
                    <a:pt x="1712264" y="92773"/>
                  </a:lnTo>
                  <a:lnTo>
                    <a:pt x="1708658" y="138633"/>
                  </a:lnTo>
                  <a:lnTo>
                    <a:pt x="1703628" y="184124"/>
                  </a:lnTo>
                  <a:lnTo>
                    <a:pt x="1697228" y="229222"/>
                  </a:lnTo>
                  <a:lnTo>
                    <a:pt x="1689455" y="273913"/>
                  </a:lnTo>
                  <a:lnTo>
                    <a:pt x="1680324" y="318173"/>
                  </a:lnTo>
                  <a:lnTo>
                    <a:pt x="1669872" y="362000"/>
                  </a:lnTo>
                  <a:lnTo>
                    <a:pt x="1658112" y="405345"/>
                  </a:lnTo>
                  <a:lnTo>
                    <a:pt x="1645069" y="448221"/>
                  </a:lnTo>
                  <a:lnTo>
                    <a:pt x="1630743" y="490601"/>
                  </a:lnTo>
                  <a:lnTo>
                    <a:pt x="1615186" y="532447"/>
                  </a:lnTo>
                  <a:lnTo>
                    <a:pt x="1598383" y="573760"/>
                  </a:lnTo>
                  <a:lnTo>
                    <a:pt x="1580388" y="614527"/>
                  </a:lnTo>
                  <a:lnTo>
                    <a:pt x="1561198" y="654710"/>
                  </a:lnTo>
                  <a:lnTo>
                    <a:pt x="1540840" y="694296"/>
                  </a:lnTo>
                  <a:lnTo>
                    <a:pt x="1519339" y="733272"/>
                  </a:lnTo>
                  <a:lnTo>
                    <a:pt x="1496707" y="771626"/>
                  </a:lnTo>
                  <a:lnTo>
                    <a:pt x="1472971" y="809320"/>
                  </a:lnTo>
                  <a:lnTo>
                    <a:pt x="1448142" y="846353"/>
                  </a:lnTo>
                  <a:lnTo>
                    <a:pt x="1422247" y="882700"/>
                  </a:lnTo>
                  <a:lnTo>
                    <a:pt x="1395310" y="918337"/>
                  </a:lnTo>
                  <a:lnTo>
                    <a:pt x="1367345" y="953249"/>
                  </a:lnTo>
                  <a:lnTo>
                    <a:pt x="1338364" y="987425"/>
                  </a:lnTo>
                  <a:lnTo>
                    <a:pt x="1308404" y="1020851"/>
                  </a:lnTo>
                  <a:lnTo>
                    <a:pt x="1277480" y="1053477"/>
                  </a:lnTo>
                  <a:lnTo>
                    <a:pt x="1245616" y="1085329"/>
                  </a:lnTo>
                  <a:lnTo>
                    <a:pt x="1212811" y="1116342"/>
                  </a:lnTo>
                  <a:lnTo>
                    <a:pt x="1179106" y="1146543"/>
                  </a:lnTo>
                  <a:lnTo>
                    <a:pt x="1144511" y="1175880"/>
                  </a:lnTo>
                  <a:lnTo>
                    <a:pt x="1109052" y="1204341"/>
                  </a:lnTo>
                  <a:lnTo>
                    <a:pt x="1072756" y="1231925"/>
                  </a:lnTo>
                  <a:lnTo>
                    <a:pt x="1035621" y="1258582"/>
                  </a:lnTo>
                  <a:lnTo>
                    <a:pt x="997686" y="1284325"/>
                  </a:lnTo>
                  <a:lnTo>
                    <a:pt x="958977" y="1309128"/>
                  </a:lnTo>
                  <a:lnTo>
                    <a:pt x="919480" y="1332966"/>
                  </a:lnTo>
                  <a:lnTo>
                    <a:pt x="879259" y="1355813"/>
                  </a:lnTo>
                  <a:lnTo>
                    <a:pt x="838301" y="1377657"/>
                  </a:lnTo>
                  <a:lnTo>
                    <a:pt x="796632" y="1398498"/>
                  </a:lnTo>
                  <a:lnTo>
                    <a:pt x="754291" y="1418285"/>
                  </a:lnTo>
                  <a:lnTo>
                    <a:pt x="711276" y="1437030"/>
                  </a:lnTo>
                  <a:lnTo>
                    <a:pt x="667626" y="1454683"/>
                  </a:lnTo>
                  <a:lnTo>
                    <a:pt x="623341" y="1471256"/>
                  </a:lnTo>
                  <a:lnTo>
                    <a:pt x="578459" y="1486712"/>
                  </a:lnTo>
                  <a:lnTo>
                    <a:pt x="532993" y="1501038"/>
                  </a:lnTo>
                  <a:lnTo>
                    <a:pt x="486956" y="1514221"/>
                  </a:lnTo>
                  <a:lnTo>
                    <a:pt x="440372" y="1526235"/>
                  </a:lnTo>
                  <a:lnTo>
                    <a:pt x="393280" y="1537055"/>
                  </a:lnTo>
                  <a:lnTo>
                    <a:pt x="345668" y="1546682"/>
                  </a:lnTo>
                  <a:lnTo>
                    <a:pt x="297573" y="1555076"/>
                  </a:lnTo>
                  <a:lnTo>
                    <a:pt x="249021" y="1562239"/>
                  </a:lnTo>
                  <a:lnTo>
                    <a:pt x="200025" y="1568132"/>
                  </a:lnTo>
                  <a:lnTo>
                    <a:pt x="150609" y="1572755"/>
                  </a:lnTo>
                  <a:lnTo>
                    <a:pt x="100774" y="1576070"/>
                  </a:lnTo>
                  <a:lnTo>
                    <a:pt x="50571" y="1578076"/>
                  </a:lnTo>
                  <a:lnTo>
                    <a:pt x="0" y="1578749"/>
                  </a:lnTo>
                  <a:lnTo>
                    <a:pt x="0" y="1923186"/>
                  </a:lnTo>
                  <a:lnTo>
                    <a:pt x="50025" y="1922653"/>
                  </a:lnTo>
                  <a:lnTo>
                    <a:pt x="99771" y="1921040"/>
                  </a:lnTo>
                  <a:lnTo>
                    <a:pt x="149212" y="1918360"/>
                  </a:lnTo>
                  <a:lnTo>
                    <a:pt x="198335" y="1914639"/>
                  </a:lnTo>
                  <a:lnTo>
                    <a:pt x="247142" y="1909876"/>
                  </a:lnTo>
                  <a:lnTo>
                    <a:pt x="295592" y="1904085"/>
                  </a:lnTo>
                  <a:lnTo>
                    <a:pt x="343700" y="1897291"/>
                  </a:lnTo>
                  <a:lnTo>
                    <a:pt x="391439" y="1889493"/>
                  </a:lnTo>
                  <a:lnTo>
                    <a:pt x="438797" y="1880704"/>
                  </a:lnTo>
                  <a:lnTo>
                    <a:pt x="485762" y="1870938"/>
                  </a:lnTo>
                  <a:lnTo>
                    <a:pt x="532307" y="1860219"/>
                  </a:lnTo>
                  <a:lnTo>
                    <a:pt x="578446" y="1848535"/>
                  </a:lnTo>
                  <a:lnTo>
                    <a:pt x="624154" y="1835912"/>
                  </a:lnTo>
                  <a:lnTo>
                    <a:pt x="669417" y="1822361"/>
                  </a:lnTo>
                  <a:lnTo>
                    <a:pt x="714222" y="1807895"/>
                  </a:lnTo>
                  <a:lnTo>
                    <a:pt x="758545" y="1792528"/>
                  </a:lnTo>
                  <a:lnTo>
                    <a:pt x="802386" y="1776260"/>
                  </a:lnTo>
                  <a:lnTo>
                    <a:pt x="845731" y="1759115"/>
                  </a:lnTo>
                  <a:lnTo>
                    <a:pt x="888568" y="1741106"/>
                  </a:lnTo>
                  <a:lnTo>
                    <a:pt x="930884" y="1722234"/>
                  </a:lnTo>
                  <a:lnTo>
                    <a:pt x="972654" y="1702523"/>
                  </a:lnTo>
                  <a:lnTo>
                    <a:pt x="1013879" y="1681975"/>
                  </a:lnTo>
                  <a:lnTo>
                    <a:pt x="1054544" y="1660613"/>
                  </a:lnTo>
                  <a:lnTo>
                    <a:pt x="1094625" y="1638439"/>
                  </a:lnTo>
                  <a:lnTo>
                    <a:pt x="1134122" y="1615478"/>
                  </a:lnTo>
                  <a:lnTo>
                    <a:pt x="1173010" y="1591729"/>
                  </a:lnTo>
                  <a:lnTo>
                    <a:pt x="1211287" y="1567205"/>
                  </a:lnTo>
                  <a:lnTo>
                    <a:pt x="1248930" y="1541919"/>
                  </a:lnTo>
                  <a:lnTo>
                    <a:pt x="1285938" y="1515884"/>
                  </a:lnTo>
                  <a:lnTo>
                    <a:pt x="1322285" y="1489125"/>
                  </a:lnTo>
                  <a:lnTo>
                    <a:pt x="1357972" y="1461630"/>
                  </a:lnTo>
                  <a:lnTo>
                    <a:pt x="1392974" y="1433436"/>
                  </a:lnTo>
                  <a:lnTo>
                    <a:pt x="1427276" y="1404531"/>
                  </a:lnTo>
                  <a:lnTo>
                    <a:pt x="1460868" y="1374952"/>
                  </a:lnTo>
                  <a:lnTo>
                    <a:pt x="1493748" y="1344688"/>
                  </a:lnTo>
                  <a:lnTo>
                    <a:pt x="1525892" y="1313764"/>
                  </a:lnTo>
                  <a:lnTo>
                    <a:pt x="1557299" y="1282179"/>
                  </a:lnTo>
                  <a:lnTo>
                    <a:pt x="1587931" y="1249959"/>
                  </a:lnTo>
                  <a:lnTo>
                    <a:pt x="1617789" y="1217117"/>
                  </a:lnTo>
                  <a:lnTo>
                    <a:pt x="1646872" y="1183665"/>
                  </a:lnTo>
                  <a:lnTo>
                    <a:pt x="1675155" y="1149604"/>
                  </a:lnTo>
                  <a:lnTo>
                    <a:pt x="1702625" y="1114945"/>
                  </a:lnTo>
                  <a:lnTo>
                    <a:pt x="1729257" y="1079715"/>
                  </a:lnTo>
                  <a:lnTo>
                    <a:pt x="1755063" y="1043914"/>
                  </a:lnTo>
                  <a:lnTo>
                    <a:pt x="1780019" y="1007567"/>
                  </a:lnTo>
                  <a:lnTo>
                    <a:pt x="1804111" y="970673"/>
                  </a:lnTo>
                  <a:lnTo>
                    <a:pt x="1827314" y="933246"/>
                  </a:lnTo>
                  <a:lnTo>
                    <a:pt x="1849628" y="895299"/>
                  </a:lnTo>
                  <a:lnTo>
                    <a:pt x="1871052" y="856843"/>
                  </a:lnTo>
                  <a:lnTo>
                    <a:pt x="1891550" y="817905"/>
                  </a:lnTo>
                  <a:lnTo>
                    <a:pt x="1911121" y="778471"/>
                  </a:lnTo>
                  <a:lnTo>
                    <a:pt x="1929739" y="738568"/>
                  </a:lnTo>
                  <a:lnTo>
                    <a:pt x="1947405" y="698220"/>
                  </a:lnTo>
                  <a:lnTo>
                    <a:pt x="1964105" y="657415"/>
                  </a:lnTo>
                  <a:lnTo>
                    <a:pt x="1979828" y="616178"/>
                  </a:lnTo>
                  <a:lnTo>
                    <a:pt x="1994547" y="574509"/>
                  </a:lnTo>
                  <a:lnTo>
                    <a:pt x="2008263" y="532447"/>
                  </a:lnTo>
                  <a:lnTo>
                    <a:pt x="2020951" y="489978"/>
                  </a:lnTo>
                  <a:lnTo>
                    <a:pt x="2032609" y="447128"/>
                  </a:lnTo>
                  <a:lnTo>
                    <a:pt x="2043214" y="403898"/>
                  </a:lnTo>
                  <a:lnTo>
                    <a:pt x="2052764" y="360311"/>
                  </a:lnTo>
                  <a:lnTo>
                    <a:pt x="2061235" y="316369"/>
                  </a:lnTo>
                  <a:lnTo>
                    <a:pt x="2068614" y="272084"/>
                  </a:lnTo>
                  <a:lnTo>
                    <a:pt x="2074900" y="227482"/>
                  </a:lnTo>
                  <a:lnTo>
                    <a:pt x="2080069" y="182562"/>
                  </a:lnTo>
                  <a:lnTo>
                    <a:pt x="2084120" y="137350"/>
                  </a:lnTo>
                  <a:lnTo>
                    <a:pt x="2087029" y="91846"/>
                  </a:lnTo>
                  <a:lnTo>
                    <a:pt x="2088781" y="46050"/>
                  </a:lnTo>
                  <a:lnTo>
                    <a:pt x="208936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650060" y="4191706"/>
              <a:ext cx="2089785" cy="1905635"/>
            </a:xfrm>
            <a:custGeom>
              <a:avLst/>
              <a:gdLst/>
              <a:ahLst/>
              <a:cxnLst/>
              <a:rect l="l" t="t" r="r" b="b"/>
              <a:pathLst>
                <a:path w="2089784" h="1905635">
                  <a:moveTo>
                    <a:pt x="394665" y="0"/>
                  </a:moveTo>
                  <a:lnTo>
                    <a:pt x="0" y="311365"/>
                  </a:lnTo>
                  <a:lnTo>
                    <a:pt x="0" y="312724"/>
                  </a:lnTo>
                  <a:lnTo>
                    <a:pt x="49686" y="313380"/>
                  </a:lnTo>
                  <a:lnTo>
                    <a:pt x="99023" y="315334"/>
                  </a:lnTo>
                  <a:lnTo>
                    <a:pt x="147990" y="318570"/>
                  </a:lnTo>
                  <a:lnTo>
                    <a:pt x="196569" y="323069"/>
                  </a:lnTo>
                  <a:lnTo>
                    <a:pt x="244740" y="328814"/>
                  </a:lnTo>
                  <a:lnTo>
                    <a:pt x="292485" y="335788"/>
                  </a:lnTo>
                  <a:lnTo>
                    <a:pt x="339784" y="343972"/>
                  </a:lnTo>
                  <a:lnTo>
                    <a:pt x="386619" y="353348"/>
                  </a:lnTo>
                  <a:lnTo>
                    <a:pt x="432969" y="363900"/>
                  </a:lnTo>
                  <a:lnTo>
                    <a:pt x="478817" y="375609"/>
                  </a:lnTo>
                  <a:lnTo>
                    <a:pt x="524143" y="388458"/>
                  </a:lnTo>
                  <a:lnTo>
                    <a:pt x="568928" y="402429"/>
                  </a:lnTo>
                  <a:lnTo>
                    <a:pt x="613154" y="417504"/>
                  </a:lnTo>
                  <a:lnTo>
                    <a:pt x="656800" y="433666"/>
                  </a:lnTo>
                  <a:lnTo>
                    <a:pt x="699848" y="450896"/>
                  </a:lnTo>
                  <a:lnTo>
                    <a:pt x="742278" y="469178"/>
                  </a:lnTo>
                  <a:lnTo>
                    <a:pt x="784073" y="488493"/>
                  </a:lnTo>
                  <a:lnTo>
                    <a:pt x="825212" y="508823"/>
                  </a:lnTo>
                  <a:lnTo>
                    <a:pt x="865676" y="530152"/>
                  </a:lnTo>
                  <a:lnTo>
                    <a:pt x="905447" y="552461"/>
                  </a:lnTo>
                  <a:lnTo>
                    <a:pt x="944506" y="575733"/>
                  </a:lnTo>
                  <a:lnTo>
                    <a:pt x="982833" y="599949"/>
                  </a:lnTo>
                  <a:lnTo>
                    <a:pt x="1020409" y="625093"/>
                  </a:lnTo>
                  <a:lnTo>
                    <a:pt x="1057215" y="651147"/>
                  </a:lnTo>
                  <a:lnTo>
                    <a:pt x="1093233" y="678092"/>
                  </a:lnTo>
                  <a:lnTo>
                    <a:pt x="1128442" y="705911"/>
                  </a:lnTo>
                  <a:lnTo>
                    <a:pt x="1162825" y="734586"/>
                  </a:lnTo>
                  <a:lnTo>
                    <a:pt x="1196362" y="764101"/>
                  </a:lnTo>
                  <a:lnTo>
                    <a:pt x="1229033" y="794436"/>
                  </a:lnTo>
                  <a:lnTo>
                    <a:pt x="1260820" y="825574"/>
                  </a:lnTo>
                  <a:lnTo>
                    <a:pt x="1291704" y="857498"/>
                  </a:lnTo>
                  <a:lnTo>
                    <a:pt x="1321666" y="890190"/>
                  </a:lnTo>
                  <a:lnTo>
                    <a:pt x="1350686" y="923632"/>
                  </a:lnTo>
                  <a:lnTo>
                    <a:pt x="1378746" y="957807"/>
                  </a:lnTo>
                  <a:lnTo>
                    <a:pt x="1405826" y="992696"/>
                  </a:lnTo>
                  <a:lnTo>
                    <a:pt x="1431908" y="1028282"/>
                  </a:lnTo>
                  <a:lnTo>
                    <a:pt x="1456972" y="1064548"/>
                  </a:lnTo>
                  <a:lnTo>
                    <a:pt x="1480999" y="1101475"/>
                  </a:lnTo>
                  <a:lnTo>
                    <a:pt x="1503971" y="1139046"/>
                  </a:lnTo>
                  <a:lnTo>
                    <a:pt x="1525867" y="1177244"/>
                  </a:lnTo>
                  <a:lnTo>
                    <a:pt x="1546670" y="1216050"/>
                  </a:lnTo>
                  <a:lnTo>
                    <a:pt x="1566359" y="1255446"/>
                  </a:lnTo>
                  <a:lnTo>
                    <a:pt x="1584917" y="1295416"/>
                  </a:lnTo>
                  <a:lnTo>
                    <a:pt x="1602323" y="1335941"/>
                  </a:lnTo>
                  <a:lnTo>
                    <a:pt x="1618559" y="1377004"/>
                  </a:lnTo>
                  <a:lnTo>
                    <a:pt x="1633606" y="1418587"/>
                  </a:lnTo>
                  <a:lnTo>
                    <a:pt x="1647444" y="1460672"/>
                  </a:lnTo>
                  <a:lnTo>
                    <a:pt x="1660055" y="1503242"/>
                  </a:lnTo>
                  <a:lnTo>
                    <a:pt x="1671420" y="1546278"/>
                  </a:lnTo>
                  <a:lnTo>
                    <a:pt x="1681519" y="1589764"/>
                  </a:lnTo>
                  <a:lnTo>
                    <a:pt x="1690333" y="1633681"/>
                  </a:lnTo>
                  <a:lnTo>
                    <a:pt x="1697843" y="1678012"/>
                  </a:lnTo>
                  <a:lnTo>
                    <a:pt x="1704031" y="1722739"/>
                  </a:lnTo>
                  <a:lnTo>
                    <a:pt x="1708877" y="1767845"/>
                  </a:lnTo>
                  <a:lnTo>
                    <a:pt x="1712362" y="1813310"/>
                  </a:lnTo>
                  <a:lnTo>
                    <a:pt x="1714467" y="1859119"/>
                  </a:lnTo>
                  <a:lnTo>
                    <a:pt x="1715173" y="1905254"/>
                  </a:lnTo>
                  <a:lnTo>
                    <a:pt x="2089365" y="1905254"/>
                  </a:lnTo>
                  <a:lnTo>
                    <a:pt x="2088739" y="1857284"/>
                  </a:lnTo>
                  <a:lnTo>
                    <a:pt x="2086870" y="1809601"/>
                  </a:lnTo>
                  <a:lnTo>
                    <a:pt x="2083772" y="1762218"/>
                  </a:lnTo>
                  <a:lnTo>
                    <a:pt x="2079460" y="1715148"/>
                  </a:lnTo>
                  <a:lnTo>
                    <a:pt x="2073948" y="1668404"/>
                  </a:lnTo>
                  <a:lnTo>
                    <a:pt x="2067252" y="1622000"/>
                  </a:lnTo>
                  <a:lnTo>
                    <a:pt x="2059384" y="1575949"/>
                  </a:lnTo>
                  <a:lnTo>
                    <a:pt x="2050360" y="1530265"/>
                  </a:lnTo>
                  <a:lnTo>
                    <a:pt x="2040194" y="1484961"/>
                  </a:lnTo>
                  <a:lnTo>
                    <a:pt x="2028900" y="1440050"/>
                  </a:lnTo>
                  <a:lnTo>
                    <a:pt x="2016493" y="1395546"/>
                  </a:lnTo>
                  <a:lnTo>
                    <a:pt x="2002987" y="1351462"/>
                  </a:lnTo>
                  <a:lnTo>
                    <a:pt x="1988398" y="1307812"/>
                  </a:lnTo>
                  <a:lnTo>
                    <a:pt x="1972738" y="1264608"/>
                  </a:lnTo>
                  <a:lnTo>
                    <a:pt x="1956023" y="1221865"/>
                  </a:lnTo>
                  <a:lnTo>
                    <a:pt x="1938267" y="1179596"/>
                  </a:lnTo>
                  <a:lnTo>
                    <a:pt x="1919484" y="1137813"/>
                  </a:lnTo>
                  <a:lnTo>
                    <a:pt x="1899689" y="1096531"/>
                  </a:lnTo>
                  <a:lnTo>
                    <a:pt x="1878896" y="1055763"/>
                  </a:lnTo>
                  <a:lnTo>
                    <a:pt x="1857120" y="1015522"/>
                  </a:lnTo>
                  <a:lnTo>
                    <a:pt x="1834376" y="975822"/>
                  </a:lnTo>
                  <a:lnTo>
                    <a:pt x="1810676" y="936675"/>
                  </a:lnTo>
                  <a:lnTo>
                    <a:pt x="1786037" y="898096"/>
                  </a:lnTo>
                  <a:lnTo>
                    <a:pt x="1760472" y="860098"/>
                  </a:lnTo>
                  <a:lnTo>
                    <a:pt x="1733996" y="822694"/>
                  </a:lnTo>
                  <a:lnTo>
                    <a:pt x="1706623" y="785897"/>
                  </a:lnTo>
                  <a:lnTo>
                    <a:pt x="1678368" y="749721"/>
                  </a:lnTo>
                  <a:lnTo>
                    <a:pt x="1649245" y="714179"/>
                  </a:lnTo>
                  <a:lnTo>
                    <a:pt x="1619269" y="679285"/>
                  </a:lnTo>
                  <a:lnTo>
                    <a:pt x="1588453" y="645052"/>
                  </a:lnTo>
                  <a:lnTo>
                    <a:pt x="1556813" y="611494"/>
                  </a:lnTo>
                  <a:lnTo>
                    <a:pt x="1524363" y="578623"/>
                  </a:lnTo>
                  <a:lnTo>
                    <a:pt x="1491117" y="546454"/>
                  </a:lnTo>
                  <a:lnTo>
                    <a:pt x="1457089" y="514999"/>
                  </a:lnTo>
                  <a:lnTo>
                    <a:pt x="1422295" y="484272"/>
                  </a:lnTo>
                  <a:lnTo>
                    <a:pt x="1386748" y="454286"/>
                  </a:lnTo>
                  <a:lnTo>
                    <a:pt x="1350463" y="425055"/>
                  </a:lnTo>
                  <a:lnTo>
                    <a:pt x="1313455" y="396592"/>
                  </a:lnTo>
                  <a:lnTo>
                    <a:pt x="1275737" y="368910"/>
                  </a:lnTo>
                  <a:lnTo>
                    <a:pt x="1237324" y="342024"/>
                  </a:lnTo>
                  <a:lnTo>
                    <a:pt x="1198232" y="315945"/>
                  </a:lnTo>
                  <a:lnTo>
                    <a:pt x="1158473" y="290689"/>
                  </a:lnTo>
                  <a:lnTo>
                    <a:pt x="1118063" y="266267"/>
                  </a:lnTo>
                  <a:lnTo>
                    <a:pt x="1077015" y="242693"/>
                  </a:lnTo>
                  <a:lnTo>
                    <a:pt x="1035345" y="219982"/>
                  </a:lnTo>
                  <a:lnTo>
                    <a:pt x="993067" y="198145"/>
                  </a:lnTo>
                  <a:lnTo>
                    <a:pt x="950195" y="177198"/>
                  </a:lnTo>
                  <a:lnTo>
                    <a:pt x="906743" y="157152"/>
                  </a:lnTo>
                  <a:lnTo>
                    <a:pt x="862727" y="138021"/>
                  </a:lnTo>
                  <a:lnTo>
                    <a:pt x="818160" y="119819"/>
                  </a:lnTo>
                  <a:lnTo>
                    <a:pt x="773057" y="102559"/>
                  </a:lnTo>
                  <a:lnTo>
                    <a:pt x="727432" y="86254"/>
                  </a:lnTo>
                  <a:lnTo>
                    <a:pt x="681300" y="70919"/>
                  </a:lnTo>
                  <a:lnTo>
                    <a:pt x="634676" y="56565"/>
                  </a:lnTo>
                  <a:lnTo>
                    <a:pt x="587573" y="43207"/>
                  </a:lnTo>
                  <a:lnTo>
                    <a:pt x="540006" y="30858"/>
                  </a:lnTo>
                  <a:lnTo>
                    <a:pt x="491989" y="19532"/>
                  </a:lnTo>
                  <a:lnTo>
                    <a:pt x="443537" y="9241"/>
                  </a:lnTo>
                  <a:lnTo>
                    <a:pt x="39466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958608" y="5517631"/>
              <a:ext cx="1643380" cy="347980"/>
            </a:xfrm>
            <a:custGeom>
              <a:avLst/>
              <a:gdLst/>
              <a:ahLst/>
              <a:cxnLst/>
              <a:rect l="l" t="t" r="r" b="b"/>
              <a:pathLst>
                <a:path w="1643379" h="347979">
                  <a:moveTo>
                    <a:pt x="1643252" y="0"/>
                  </a:moveTo>
                  <a:lnTo>
                    <a:pt x="0" y="0"/>
                  </a:lnTo>
                  <a:lnTo>
                    <a:pt x="0" y="347510"/>
                  </a:lnTo>
                  <a:lnTo>
                    <a:pt x="1202778" y="347510"/>
                  </a:lnTo>
                  <a:lnTo>
                    <a:pt x="164325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1225928" y="6741025"/>
            <a:ext cx="5576570" cy="3454400"/>
            <a:chOff x="1225928" y="6741025"/>
            <a:chExt cx="5576570" cy="34544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6" name="object 16"/>
            <p:cNvSpPr/>
            <p:nvPr/>
          </p:nvSpPr>
          <p:spPr>
            <a:xfrm>
              <a:off x="1225928" y="8303519"/>
              <a:ext cx="1676400" cy="1528445"/>
            </a:xfrm>
            <a:custGeom>
              <a:avLst/>
              <a:gdLst/>
              <a:ahLst/>
              <a:cxnLst/>
              <a:rect l="l" t="t" r="r" b="b"/>
              <a:pathLst>
                <a:path w="1676400" h="1528445">
                  <a:moveTo>
                    <a:pt x="982751" y="0"/>
                  </a:moveTo>
                  <a:lnTo>
                    <a:pt x="0" y="0"/>
                  </a:lnTo>
                  <a:lnTo>
                    <a:pt x="740" y="45870"/>
                  </a:lnTo>
                  <a:lnTo>
                    <a:pt x="2949" y="91405"/>
                  </a:lnTo>
                  <a:lnTo>
                    <a:pt x="6604" y="136586"/>
                  </a:lnTo>
                  <a:lnTo>
                    <a:pt x="11686" y="181392"/>
                  </a:lnTo>
                  <a:lnTo>
                    <a:pt x="18173" y="225806"/>
                  </a:lnTo>
                  <a:lnTo>
                    <a:pt x="26045" y="269809"/>
                  </a:lnTo>
                  <a:lnTo>
                    <a:pt x="35281" y="313381"/>
                  </a:lnTo>
                  <a:lnTo>
                    <a:pt x="45860" y="356504"/>
                  </a:lnTo>
                  <a:lnTo>
                    <a:pt x="57762" y="399159"/>
                  </a:lnTo>
                  <a:lnTo>
                    <a:pt x="70965" y="441326"/>
                  </a:lnTo>
                  <a:lnTo>
                    <a:pt x="85450" y="482988"/>
                  </a:lnTo>
                  <a:lnTo>
                    <a:pt x="101195" y="524124"/>
                  </a:lnTo>
                  <a:lnTo>
                    <a:pt x="118179" y="564717"/>
                  </a:lnTo>
                  <a:lnTo>
                    <a:pt x="136382" y="604747"/>
                  </a:lnTo>
                  <a:lnTo>
                    <a:pt x="155783" y="644196"/>
                  </a:lnTo>
                  <a:lnTo>
                    <a:pt x="176362" y="683043"/>
                  </a:lnTo>
                  <a:lnTo>
                    <a:pt x="198097" y="721272"/>
                  </a:lnTo>
                  <a:lnTo>
                    <a:pt x="220968" y="758862"/>
                  </a:lnTo>
                  <a:lnTo>
                    <a:pt x="244954" y="795794"/>
                  </a:lnTo>
                  <a:lnTo>
                    <a:pt x="270034" y="832051"/>
                  </a:lnTo>
                  <a:lnTo>
                    <a:pt x="296188" y="867612"/>
                  </a:lnTo>
                  <a:lnTo>
                    <a:pt x="323395" y="902459"/>
                  </a:lnTo>
                  <a:lnTo>
                    <a:pt x="351634" y="936574"/>
                  </a:lnTo>
                  <a:lnTo>
                    <a:pt x="380884" y="969936"/>
                  </a:lnTo>
                  <a:lnTo>
                    <a:pt x="411126" y="1002528"/>
                  </a:lnTo>
                  <a:lnTo>
                    <a:pt x="442336" y="1034330"/>
                  </a:lnTo>
                  <a:lnTo>
                    <a:pt x="474496" y="1065323"/>
                  </a:lnTo>
                  <a:lnTo>
                    <a:pt x="507585" y="1095489"/>
                  </a:lnTo>
                  <a:lnTo>
                    <a:pt x="541581" y="1124809"/>
                  </a:lnTo>
                  <a:lnTo>
                    <a:pt x="576464" y="1153263"/>
                  </a:lnTo>
                  <a:lnTo>
                    <a:pt x="612213" y="1180833"/>
                  </a:lnTo>
                  <a:lnTo>
                    <a:pt x="648808" y="1207500"/>
                  </a:lnTo>
                  <a:lnTo>
                    <a:pt x="686227" y="1233244"/>
                  </a:lnTo>
                  <a:lnTo>
                    <a:pt x="724451" y="1258048"/>
                  </a:lnTo>
                  <a:lnTo>
                    <a:pt x="763457" y="1281892"/>
                  </a:lnTo>
                  <a:lnTo>
                    <a:pt x="803226" y="1304757"/>
                  </a:lnTo>
                  <a:lnTo>
                    <a:pt x="843737" y="1326625"/>
                  </a:lnTo>
                  <a:lnTo>
                    <a:pt x="884969" y="1347476"/>
                  </a:lnTo>
                  <a:lnTo>
                    <a:pt x="926901" y="1367291"/>
                  </a:lnTo>
                  <a:lnTo>
                    <a:pt x="969512" y="1386052"/>
                  </a:lnTo>
                  <a:lnTo>
                    <a:pt x="1012783" y="1403740"/>
                  </a:lnTo>
                  <a:lnTo>
                    <a:pt x="1056691" y="1420335"/>
                  </a:lnTo>
                  <a:lnTo>
                    <a:pt x="1101216" y="1435819"/>
                  </a:lnTo>
                  <a:lnTo>
                    <a:pt x="1146338" y="1450173"/>
                  </a:lnTo>
                  <a:lnTo>
                    <a:pt x="1192036" y="1463378"/>
                  </a:lnTo>
                  <a:lnTo>
                    <a:pt x="1238289" y="1475416"/>
                  </a:lnTo>
                  <a:lnTo>
                    <a:pt x="1285076" y="1486266"/>
                  </a:lnTo>
                  <a:lnTo>
                    <a:pt x="1332377" y="1495911"/>
                  </a:lnTo>
                  <a:lnTo>
                    <a:pt x="1380171" y="1504331"/>
                  </a:lnTo>
                  <a:lnTo>
                    <a:pt x="1428437" y="1511508"/>
                  </a:lnTo>
                  <a:lnTo>
                    <a:pt x="1477154" y="1517422"/>
                  </a:lnTo>
                  <a:lnTo>
                    <a:pt x="1526301" y="1522055"/>
                  </a:lnTo>
                  <a:lnTo>
                    <a:pt x="1575859" y="1525387"/>
                  </a:lnTo>
                  <a:lnTo>
                    <a:pt x="1625805" y="1527401"/>
                  </a:lnTo>
                  <a:lnTo>
                    <a:pt x="1676120" y="1528076"/>
                  </a:lnTo>
                  <a:lnTo>
                    <a:pt x="1676120" y="632129"/>
                  </a:lnTo>
                  <a:lnTo>
                    <a:pt x="1626602" y="630542"/>
                  </a:lnTo>
                  <a:lnTo>
                    <a:pt x="1578023" y="625852"/>
                  </a:lnTo>
                  <a:lnTo>
                    <a:pt x="1530502" y="618165"/>
                  </a:lnTo>
                  <a:lnTo>
                    <a:pt x="1484155" y="607590"/>
                  </a:lnTo>
                  <a:lnTo>
                    <a:pt x="1439100" y="594232"/>
                  </a:lnTo>
                  <a:lnTo>
                    <a:pt x="1395454" y="578200"/>
                  </a:lnTo>
                  <a:lnTo>
                    <a:pt x="1353335" y="559598"/>
                  </a:lnTo>
                  <a:lnTo>
                    <a:pt x="1312859" y="538536"/>
                  </a:lnTo>
                  <a:lnTo>
                    <a:pt x="1274144" y="515120"/>
                  </a:lnTo>
                  <a:lnTo>
                    <a:pt x="1237308" y="489456"/>
                  </a:lnTo>
                  <a:lnTo>
                    <a:pt x="1202467" y="461652"/>
                  </a:lnTo>
                  <a:lnTo>
                    <a:pt x="1169740" y="431815"/>
                  </a:lnTo>
                  <a:lnTo>
                    <a:pt x="1139242" y="400051"/>
                  </a:lnTo>
                  <a:lnTo>
                    <a:pt x="1111093" y="366468"/>
                  </a:lnTo>
                  <a:lnTo>
                    <a:pt x="1085408" y="331172"/>
                  </a:lnTo>
                  <a:lnTo>
                    <a:pt x="1062306" y="294271"/>
                  </a:lnTo>
                  <a:lnTo>
                    <a:pt x="1041904" y="255872"/>
                  </a:lnTo>
                  <a:lnTo>
                    <a:pt x="1024318" y="216081"/>
                  </a:lnTo>
                  <a:lnTo>
                    <a:pt x="1009667" y="175006"/>
                  </a:lnTo>
                  <a:lnTo>
                    <a:pt x="998067" y="132753"/>
                  </a:lnTo>
                  <a:lnTo>
                    <a:pt x="989636" y="89430"/>
                  </a:lnTo>
                  <a:lnTo>
                    <a:pt x="984492" y="45143"/>
                  </a:lnTo>
                  <a:lnTo>
                    <a:pt x="982751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637934" y="8582703"/>
              <a:ext cx="2164715" cy="1612900"/>
            </a:xfrm>
            <a:custGeom>
              <a:avLst/>
              <a:gdLst/>
              <a:ahLst/>
              <a:cxnLst/>
              <a:rect l="l" t="t" r="r" b="b"/>
              <a:pathLst>
                <a:path w="2164715" h="1612900">
                  <a:moveTo>
                    <a:pt x="1256842" y="0"/>
                  </a:moveTo>
                  <a:lnTo>
                    <a:pt x="1256842" y="362064"/>
                  </a:lnTo>
                  <a:lnTo>
                    <a:pt x="0" y="362064"/>
                  </a:lnTo>
                  <a:lnTo>
                    <a:pt x="0" y="1252131"/>
                  </a:lnTo>
                  <a:lnTo>
                    <a:pt x="1256842" y="1252131"/>
                  </a:lnTo>
                  <a:lnTo>
                    <a:pt x="1256842" y="1612506"/>
                  </a:lnTo>
                  <a:lnTo>
                    <a:pt x="2164422" y="808062"/>
                  </a:lnTo>
                  <a:lnTo>
                    <a:pt x="1256842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235447" y="6741025"/>
              <a:ext cx="1657350" cy="1511300"/>
            </a:xfrm>
            <a:custGeom>
              <a:avLst/>
              <a:gdLst/>
              <a:ahLst/>
              <a:cxnLst/>
              <a:rect l="l" t="t" r="r" b="b"/>
              <a:pathLst>
                <a:path w="1657350" h="1511300">
                  <a:moveTo>
                    <a:pt x="1657083" y="0"/>
                  </a:moveTo>
                  <a:lnTo>
                    <a:pt x="1606422" y="692"/>
                  </a:lnTo>
                  <a:lnTo>
                    <a:pt x="1556139" y="2757"/>
                  </a:lnTo>
                  <a:lnTo>
                    <a:pt x="1506256" y="6173"/>
                  </a:lnTo>
                  <a:lnTo>
                    <a:pt x="1456794" y="10923"/>
                  </a:lnTo>
                  <a:lnTo>
                    <a:pt x="1407775" y="16984"/>
                  </a:lnTo>
                  <a:lnTo>
                    <a:pt x="1359222" y="24339"/>
                  </a:lnTo>
                  <a:lnTo>
                    <a:pt x="1311155" y="32967"/>
                  </a:lnTo>
                  <a:lnTo>
                    <a:pt x="1263596" y="42849"/>
                  </a:lnTo>
                  <a:lnTo>
                    <a:pt x="1216567" y="53964"/>
                  </a:lnTo>
                  <a:lnTo>
                    <a:pt x="1170089" y="66293"/>
                  </a:lnTo>
                  <a:lnTo>
                    <a:pt x="1124185" y="79817"/>
                  </a:lnTo>
                  <a:lnTo>
                    <a:pt x="1078876" y="94515"/>
                  </a:lnTo>
                  <a:lnTo>
                    <a:pt x="1034183" y="110367"/>
                  </a:lnTo>
                  <a:lnTo>
                    <a:pt x="990128" y="127354"/>
                  </a:lnTo>
                  <a:lnTo>
                    <a:pt x="946733" y="145457"/>
                  </a:lnTo>
                  <a:lnTo>
                    <a:pt x="904020" y="164655"/>
                  </a:lnTo>
                  <a:lnTo>
                    <a:pt x="862010" y="184929"/>
                  </a:lnTo>
                  <a:lnTo>
                    <a:pt x="820724" y="206258"/>
                  </a:lnTo>
                  <a:lnTo>
                    <a:pt x="780186" y="228624"/>
                  </a:lnTo>
                  <a:lnTo>
                    <a:pt x="740415" y="252006"/>
                  </a:lnTo>
                  <a:lnTo>
                    <a:pt x="701434" y="276385"/>
                  </a:lnTo>
                  <a:lnTo>
                    <a:pt x="663265" y="301741"/>
                  </a:lnTo>
                  <a:lnTo>
                    <a:pt x="625929" y="328054"/>
                  </a:lnTo>
                  <a:lnTo>
                    <a:pt x="589448" y="355304"/>
                  </a:lnTo>
                  <a:lnTo>
                    <a:pt x="553843" y="383472"/>
                  </a:lnTo>
                  <a:lnTo>
                    <a:pt x="519137" y="412538"/>
                  </a:lnTo>
                  <a:lnTo>
                    <a:pt x="485351" y="442482"/>
                  </a:lnTo>
                  <a:lnTo>
                    <a:pt x="452506" y="473284"/>
                  </a:lnTo>
                  <a:lnTo>
                    <a:pt x="420624" y="504925"/>
                  </a:lnTo>
                  <a:lnTo>
                    <a:pt x="389727" y="537385"/>
                  </a:lnTo>
                  <a:lnTo>
                    <a:pt x="359837" y="570644"/>
                  </a:lnTo>
                  <a:lnTo>
                    <a:pt x="330975" y="604682"/>
                  </a:lnTo>
                  <a:lnTo>
                    <a:pt x="303162" y="639480"/>
                  </a:lnTo>
                  <a:lnTo>
                    <a:pt x="276422" y="675018"/>
                  </a:lnTo>
                  <a:lnTo>
                    <a:pt x="250774" y="711276"/>
                  </a:lnTo>
                  <a:lnTo>
                    <a:pt x="226242" y="748235"/>
                  </a:lnTo>
                  <a:lnTo>
                    <a:pt x="202845" y="785874"/>
                  </a:lnTo>
                  <a:lnTo>
                    <a:pt x="180608" y="824173"/>
                  </a:lnTo>
                  <a:lnTo>
                    <a:pt x="159550" y="863114"/>
                  </a:lnTo>
                  <a:lnTo>
                    <a:pt x="139693" y="902677"/>
                  </a:lnTo>
                  <a:lnTo>
                    <a:pt x="121060" y="942840"/>
                  </a:lnTo>
                  <a:lnTo>
                    <a:pt x="103672" y="983586"/>
                  </a:lnTo>
                  <a:lnTo>
                    <a:pt x="87550" y="1024894"/>
                  </a:lnTo>
                  <a:lnTo>
                    <a:pt x="72716" y="1066744"/>
                  </a:lnTo>
                  <a:lnTo>
                    <a:pt x="59193" y="1109117"/>
                  </a:lnTo>
                  <a:lnTo>
                    <a:pt x="47000" y="1151992"/>
                  </a:lnTo>
                  <a:lnTo>
                    <a:pt x="36162" y="1195351"/>
                  </a:lnTo>
                  <a:lnTo>
                    <a:pt x="26698" y="1239173"/>
                  </a:lnTo>
                  <a:lnTo>
                    <a:pt x="18630" y="1283438"/>
                  </a:lnTo>
                  <a:lnTo>
                    <a:pt x="11981" y="1328128"/>
                  </a:lnTo>
                  <a:lnTo>
                    <a:pt x="6772" y="1373221"/>
                  </a:lnTo>
                  <a:lnTo>
                    <a:pt x="3024" y="1418699"/>
                  </a:lnTo>
                  <a:lnTo>
                    <a:pt x="759" y="1464541"/>
                  </a:lnTo>
                  <a:lnTo>
                    <a:pt x="0" y="1510728"/>
                  </a:lnTo>
                  <a:lnTo>
                    <a:pt x="971588" y="1510728"/>
                  </a:lnTo>
                  <a:lnTo>
                    <a:pt x="973468" y="1464086"/>
                  </a:lnTo>
                  <a:lnTo>
                    <a:pt x="979020" y="1418375"/>
                  </a:lnTo>
                  <a:lnTo>
                    <a:pt x="988112" y="1373716"/>
                  </a:lnTo>
                  <a:lnTo>
                    <a:pt x="1000611" y="1330230"/>
                  </a:lnTo>
                  <a:lnTo>
                    <a:pt x="1016384" y="1288038"/>
                  </a:lnTo>
                  <a:lnTo>
                    <a:pt x="1035300" y="1247260"/>
                  </a:lnTo>
                  <a:lnTo>
                    <a:pt x="1057224" y="1208017"/>
                  </a:lnTo>
                  <a:lnTo>
                    <a:pt x="1082026" y="1170430"/>
                  </a:lnTo>
                  <a:lnTo>
                    <a:pt x="1109571" y="1134621"/>
                  </a:lnTo>
                  <a:lnTo>
                    <a:pt x="1139729" y="1100709"/>
                  </a:lnTo>
                  <a:lnTo>
                    <a:pt x="1172365" y="1068816"/>
                  </a:lnTo>
                  <a:lnTo>
                    <a:pt x="1207348" y="1039062"/>
                  </a:lnTo>
                  <a:lnTo>
                    <a:pt x="1244545" y="1011568"/>
                  </a:lnTo>
                  <a:lnTo>
                    <a:pt x="1283824" y="986456"/>
                  </a:lnTo>
                  <a:lnTo>
                    <a:pt x="1325052" y="963845"/>
                  </a:lnTo>
                  <a:lnTo>
                    <a:pt x="1368096" y="943857"/>
                  </a:lnTo>
                  <a:lnTo>
                    <a:pt x="1412824" y="926613"/>
                  </a:lnTo>
                  <a:lnTo>
                    <a:pt x="1459103" y="912233"/>
                  </a:lnTo>
                  <a:lnTo>
                    <a:pt x="1506801" y="900838"/>
                  </a:lnTo>
                  <a:lnTo>
                    <a:pt x="1555786" y="892550"/>
                  </a:lnTo>
                  <a:lnTo>
                    <a:pt x="1605924" y="887488"/>
                  </a:lnTo>
                  <a:lnTo>
                    <a:pt x="1657083" y="885774"/>
                  </a:lnTo>
                  <a:lnTo>
                    <a:pt x="1657083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818412" y="3920031"/>
            <a:ext cx="2099168" cy="1940560"/>
            <a:chOff x="803160" y="3920041"/>
            <a:chExt cx="2099168" cy="194056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0" name="object 20"/>
            <p:cNvSpPr/>
            <p:nvPr/>
          </p:nvSpPr>
          <p:spPr>
            <a:xfrm>
              <a:off x="1225928" y="3922824"/>
              <a:ext cx="1676400" cy="1528445"/>
            </a:xfrm>
            <a:custGeom>
              <a:avLst/>
              <a:gdLst/>
              <a:ahLst/>
              <a:cxnLst/>
              <a:rect l="l" t="t" r="r" b="b"/>
              <a:pathLst>
                <a:path w="1676400" h="1528445">
                  <a:moveTo>
                    <a:pt x="982751" y="0"/>
                  </a:moveTo>
                  <a:lnTo>
                    <a:pt x="0" y="0"/>
                  </a:lnTo>
                  <a:lnTo>
                    <a:pt x="740" y="45870"/>
                  </a:lnTo>
                  <a:lnTo>
                    <a:pt x="2949" y="91405"/>
                  </a:lnTo>
                  <a:lnTo>
                    <a:pt x="6604" y="136586"/>
                  </a:lnTo>
                  <a:lnTo>
                    <a:pt x="11686" y="181392"/>
                  </a:lnTo>
                  <a:lnTo>
                    <a:pt x="18173" y="225806"/>
                  </a:lnTo>
                  <a:lnTo>
                    <a:pt x="26045" y="269809"/>
                  </a:lnTo>
                  <a:lnTo>
                    <a:pt x="35281" y="313381"/>
                  </a:lnTo>
                  <a:lnTo>
                    <a:pt x="45860" y="356504"/>
                  </a:lnTo>
                  <a:lnTo>
                    <a:pt x="57762" y="399159"/>
                  </a:lnTo>
                  <a:lnTo>
                    <a:pt x="70965" y="441326"/>
                  </a:lnTo>
                  <a:lnTo>
                    <a:pt x="85450" y="482988"/>
                  </a:lnTo>
                  <a:lnTo>
                    <a:pt x="101195" y="524124"/>
                  </a:lnTo>
                  <a:lnTo>
                    <a:pt x="118179" y="564717"/>
                  </a:lnTo>
                  <a:lnTo>
                    <a:pt x="136382" y="604747"/>
                  </a:lnTo>
                  <a:lnTo>
                    <a:pt x="155783" y="644196"/>
                  </a:lnTo>
                  <a:lnTo>
                    <a:pt x="176362" y="683043"/>
                  </a:lnTo>
                  <a:lnTo>
                    <a:pt x="198097" y="721272"/>
                  </a:lnTo>
                  <a:lnTo>
                    <a:pt x="220968" y="758862"/>
                  </a:lnTo>
                  <a:lnTo>
                    <a:pt x="244954" y="795794"/>
                  </a:lnTo>
                  <a:lnTo>
                    <a:pt x="270034" y="832051"/>
                  </a:lnTo>
                  <a:lnTo>
                    <a:pt x="296188" y="867612"/>
                  </a:lnTo>
                  <a:lnTo>
                    <a:pt x="323395" y="902459"/>
                  </a:lnTo>
                  <a:lnTo>
                    <a:pt x="351634" y="936574"/>
                  </a:lnTo>
                  <a:lnTo>
                    <a:pt x="380884" y="969936"/>
                  </a:lnTo>
                  <a:lnTo>
                    <a:pt x="411126" y="1002528"/>
                  </a:lnTo>
                  <a:lnTo>
                    <a:pt x="442336" y="1034330"/>
                  </a:lnTo>
                  <a:lnTo>
                    <a:pt x="474496" y="1065323"/>
                  </a:lnTo>
                  <a:lnTo>
                    <a:pt x="507585" y="1095489"/>
                  </a:lnTo>
                  <a:lnTo>
                    <a:pt x="541581" y="1124809"/>
                  </a:lnTo>
                  <a:lnTo>
                    <a:pt x="576464" y="1153263"/>
                  </a:lnTo>
                  <a:lnTo>
                    <a:pt x="612213" y="1180833"/>
                  </a:lnTo>
                  <a:lnTo>
                    <a:pt x="648808" y="1207500"/>
                  </a:lnTo>
                  <a:lnTo>
                    <a:pt x="686227" y="1233244"/>
                  </a:lnTo>
                  <a:lnTo>
                    <a:pt x="724451" y="1258048"/>
                  </a:lnTo>
                  <a:lnTo>
                    <a:pt x="763457" y="1281892"/>
                  </a:lnTo>
                  <a:lnTo>
                    <a:pt x="803226" y="1304757"/>
                  </a:lnTo>
                  <a:lnTo>
                    <a:pt x="843737" y="1326625"/>
                  </a:lnTo>
                  <a:lnTo>
                    <a:pt x="884969" y="1347476"/>
                  </a:lnTo>
                  <a:lnTo>
                    <a:pt x="926901" y="1367291"/>
                  </a:lnTo>
                  <a:lnTo>
                    <a:pt x="969512" y="1386052"/>
                  </a:lnTo>
                  <a:lnTo>
                    <a:pt x="1012783" y="1403740"/>
                  </a:lnTo>
                  <a:lnTo>
                    <a:pt x="1056691" y="1420335"/>
                  </a:lnTo>
                  <a:lnTo>
                    <a:pt x="1101216" y="1435819"/>
                  </a:lnTo>
                  <a:lnTo>
                    <a:pt x="1146338" y="1450173"/>
                  </a:lnTo>
                  <a:lnTo>
                    <a:pt x="1192036" y="1463378"/>
                  </a:lnTo>
                  <a:lnTo>
                    <a:pt x="1238289" y="1475416"/>
                  </a:lnTo>
                  <a:lnTo>
                    <a:pt x="1285076" y="1486266"/>
                  </a:lnTo>
                  <a:lnTo>
                    <a:pt x="1332377" y="1495911"/>
                  </a:lnTo>
                  <a:lnTo>
                    <a:pt x="1380171" y="1504331"/>
                  </a:lnTo>
                  <a:lnTo>
                    <a:pt x="1428437" y="1511508"/>
                  </a:lnTo>
                  <a:lnTo>
                    <a:pt x="1477154" y="1517422"/>
                  </a:lnTo>
                  <a:lnTo>
                    <a:pt x="1526301" y="1522055"/>
                  </a:lnTo>
                  <a:lnTo>
                    <a:pt x="1575859" y="1525387"/>
                  </a:lnTo>
                  <a:lnTo>
                    <a:pt x="1625805" y="1527401"/>
                  </a:lnTo>
                  <a:lnTo>
                    <a:pt x="1676120" y="1528076"/>
                  </a:lnTo>
                  <a:lnTo>
                    <a:pt x="1676120" y="632129"/>
                  </a:lnTo>
                  <a:lnTo>
                    <a:pt x="1626602" y="630542"/>
                  </a:lnTo>
                  <a:lnTo>
                    <a:pt x="1578023" y="625852"/>
                  </a:lnTo>
                  <a:lnTo>
                    <a:pt x="1530502" y="618165"/>
                  </a:lnTo>
                  <a:lnTo>
                    <a:pt x="1484155" y="607590"/>
                  </a:lnTo>
                  <a:lnTo>
                    <a:pt x="1439100" y="594232"/>
                  </a:lnTo>
                  <a:lnTo>
                    <a:pt x="1395454" y="578200"/>
                  </a:lnTo>
                  <a:lnTo>
                    <a:pt x="1353335" y="559598"/>
                  </a:lnTo>
                  <a:lnTo>
                    <a:pt x="1312859" y="538536"/>
                  </a:lnTo>
                  <a:lnTo>
                    <a:pt x="1274144" y="515120"/>
                  </a:lnTo>
                  <a:lnTo>
                    <a:pt x="1237308" y="489456"/>
                  </a:lnTo>
                  <a:lnTo>
                    <a:pt x="1202467" y="461652"/>
                  </a:lnTo>
                  <a:lnTo>
                    <a:pt x="1169740" y="431815"/>
                  </a:lnTo>
                  <a:lnTo>
                    <a:pt x="1139242" y="400051"/>
                  </a:lnTo>
                  <a:lnTo>
                    <a:pt x="1111093" y="366468"/>
                  </a:lnTo>
                  <a:lnTo>
                    <a:pt x="1085408" y="331172"/>
                  </a:lnTo>
                  <a:lnTo>
                    <a:pt x="1062306" y="294271"/>
                  </a:lnTo>
                  <a:lnTo>
                    <a:pt x="1041904" y="255872"/>
                  </a:lnTo>
                  <a:lnTo>
                    <a:pt x="1024318" y="216081"/>
                  </a:lnTo>
                  <a:lnTo>
                    <a:pt x="1009667" y="175006"/>
                  </a:lnTo>
                  <a:lnTo>
                    <a:pt x="998067" y="132753"/>
                  </a:lnTo>
                  <a:lnTo>
                    <a:pt x="989636" y="89430"/>
                  </a:lnTo>
                  <a:lnTo>
                    <a:pt x="984492" y="45143"/>
                  </a:lnTo>
                  <a:lnTo>
                    <a:pt x="982751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03160" y="3920041"/>
              <a:ext cx="2089785" cy="1940560"/>
            </a:xfrm>
            <a:custGeom>
              <a:avLst/>
              <a:gdLst/>
              <a:ahLst/>
              <a:cxnLst/>
              <a:rect l="l" t="t" r="r" b="b"/>
              <a:pathLst>
                <a:path w="2089785" h="1940560">
                  <a:moveTo>
                    <a:pt x="374205" y="0"/>
                  </a:moveTo>
                  <a:lnTo>
                    <a:pt x="0" y="0"/>
                  </a:lnTo>
                  <a:lnTo>
                    <a:pt x="587" y="46453"/>
                  </a:lnTo>
                  <a:lnTo>
                    <a:pt x="2340" y="92638"/>
                  </a:lnTo>
                  <a:lnTo>
                    <a:pt x="5246" y="138544"/>
                  </a:lnTo>
                  <a:lnTo>
                    <a:pt x="9291" y="184157"/>
                  </a:lnTo>
                  <a:lnTo>
                    <a:pt x="14463" y="229466"/>
                  </a:lnTo>
                  <a:lnTo>
                    <a:pt x="20748" y="274458"/>
                  </a:lnTo>
                  <a:lnTo>
                    <a:pt x="28134" y="319122"/>
                  </a:lnTo>
                  <a:lnTo>
                    <a:pt x="36606" y="363446"/>
                  </a:lnTo>
                  <a:lnTo>
                    <a:pt x="46153" y="407416"/>
                  </a:lnTo>
                  <a:lnTo>
                    <a:pt x="56761" y="451021"/>
                  </a:lnTo>
                  <a:lnTo>
                    <a:pt x="68417" y="494249"/>
                  </a:lnTo>
                  <a:lnTo>
                    <a:pt x="81108" y="537088"/>
                  </a:lnTo>
                  <a:lnTo>
                    <a:pt x="94820" y="579525"/>
                  </a:lnTo>
                  <a:lnTo>
                    <a:pt x="109541" y="621548"/>
                  </a:lnTo>
                  <a:lnTo>
                    <a:pt x="125258" y="663146"/>
                  </a:lnTo>
                  <a:lnTo>
                    <a:pt x="141957" y="704305"/>
                  </a:lnTo>
                  <a:lnTo>
                    <a:pt x="159626" y="745014"/>
                  </a:lnTo>
                  <a:lnTo>
                    <a:pt x="178250" y="785261"/>
                  </a:lnTo>
                  <a:lnTo>
                    <a:pt x="197818" y="825034"/>
                  </a:lnTo>
                  <a:lnTo>
                    <a:pt x="218316" y="864319"/>
                  </a:lnTo>
                  <a:lnTo>
                    <a:pt x="239731" y="903106"/>
                  </a:lnTo>
                  <a:lnTo>
                    <a:pt x="262050" y="941382"/>
                  </a:lnTo>
                  <a:lnTo>
                    <a:pt x="285260" y="979135"/>
                  </a:lnTo>
                  <a:lnTo>
                    <a:pt x="309347" y="1016353"/>
                  </a:lnTo>
                  <a:lnTo>
                    <a:pt x="334299" y="1053023"/>
                  </a:lnTo>
                  <a:lnTo>
                    <a:pt x="360103" y="1089133"/>
                  </a:lnTo>
                  <a:lnTo>
                    <a:pt x="386745" y="1124672"/>
                  </a:lnTo>
                  <a:lnTo>
                    <a:pt x="414212" y="1159627"/>
                  </a:lnTo>
                  <a:lnTo>
                    <a:pt x="442491" y="1193985"/>
                  </a:lnTo>
                  <a:lnTo>
                    <a:pt x="471570" y="1227736"/>
                  </a:lnTo>
                  <a:lnTo>
                    <a:pt x="501435" y="1260866"/>
                  </a:lnTo>
                  <a:lnTo>
                    <a:pt x="532072" y="1293363"/>
                  </a:lnTo>
                  <a:lnTo>
                    <a:pt x="563470" y="1325216"/>
                  </a:lnTo>
                  <a:lnTo>
                    <a:pt x="595614" y="1356412"/>
                  </a:lnTo>
                  <a:lnTo>
                    <a:pt x="628491" y="1386939"/>
                  </a:lnTo>
                  <a:lnTo>
                    <a:pt x="662090" y="1416785"/>
                  </a:lnTo>
                  <a:lnTo>
                    <a:pt x="696396" y="1445937"/>
                  </a:lnTo>
                  <a:lnTo>
                    <a:pt x="731396" y="1474384"/>
                  </a:lnTo>
                  <a:lnTo>
                    <a:pt x="767077" y="1502113"/>
                  </a:lnTo>
                  <a:lnTo>
                    <a:pt x="803427" y="1529112"/>
                  </a:lnTo>
                  <a:lnTo>
                    <a:pt x="840432" y="1555369"/>
                  </a:lnTo>
                  <a:lnTo>
                    <a:pt x="878079" y="1580872"/>
                  </a:lnTo>
                  <a:lnTo>
                    <a:pt x="916354" y="1605609"/>
                  </a:lnTo>
                  <a:lnTo>
                    <a:pt x="955246" y="1629568"/>
                  </a:lnTo>
                  <a:lnTo>
                    <a:pt x="994740" y="1652735"/>
                  </a:lnTo>
                  <a:lnTo>
                    <a:pt x="1034824" y="1675100"/>
                  </a:lnTo>
                  <a:lnTo>
                    <a:pt x="1075484" y="1696650"/>
                  </a:lnTo>
                  <a:lnTo>
                    <a:pt x="1116708" y="1717373"/>
                  </a:lnTo>
                  <a:lnTo>
                    <a:pt x="1158482" y="1737257"/>
                  </a:lnTo>
                  <a:lnTo>
                    <a:pt x="1200793" y="1756289"/>
                  </a:lnTo>
                  <a:lnTo>
                    <a:pt x="1243628" y="1774458"/>
                  </a:lnTo>
                  <a:lnTo>
                    <a:pt x="1286975" y="1791751"/>
                  </a:lnTo>
                  <a:lnTo>
                    <a:pt x="1330819" y="1808156"/>
                  </a:lnTo>
                  <a:lnTo>
                    <a:pt x="1375149" y="1823661"/>
                  </a:lnTo>
                  <a:lnTo>
                    <a:pt x="1419950" y="1838254"/>
                  </a:lnTo>
                  <a:lnTo>
                    <a:pt x="1465209" y="1851922"/>
                  </a:lnTo>
                  <a:lnTo>
                    <a:pt x="1510915" y="1864654"/>
                  </a:lnTo>
                  <a:lnTo>
                    <a:pt x="1557052" y="1876437"/>
                  </a:lnTo>
                  <a:lnTo>
                    <a:pt x="1603609" y="1887260"/>
                  </a:lnTo>
                  <a:lnTo>
                    <a:pt x="1650573" y="1897109"/>
                  </a:lnTo>
                  <a:lnTo>
                    <a:pt x="1697929" y="1905973"/>
                  </a:lnTo>
                  <a:lnTo>
                    <a:pt x="1745666" y="1913840"/>
                  </a:lnTo>
                  <a:lnTo>
                    <a:pt x="1793770" y="1920698"/>
                  </a:lnTo>
                  <a:lnTo>
                    <a:pt x="1842227" y="1926534"/>
                  </a:lnTo>
                  <a:lnTo>
                    <a:pt x="1891026" y="1931336"/>
                  </a:lnTo>
                  <a:lnTo>
                    <a:pt x="1940152" y="1935092"/>
                  </a:lnTo>
                  <a:lnTo>
                    <a:pt x="1989592" y="1937790"/>
                  </a:lnTo>
                  <a:lnTo>
                    <a:pt x="2039335" y="1939417"/>
                  </a:lnTo>
                  <a:lnTo>
                    <a:pt x="2089365" y="1939963"/>
                  </a:lnTo>
                  <a:lnTo>
                    <a:pt x="2089365" y="1592529"/>
                  </a:lnTo>
                  <a:lnTo>
                    <a:pt x="2039679" y="1591873"/>
                  </a:lnTo>
                  <a:lnTo>
                    <a:pt x="1990342" y="1589919"/>
                  </a:lnTo>
                  <a:lnTo>
                    <a:pt x="1941375" y="1586683"/>
                  </a:lnTo>
                  <a:lnTo>
                    <a:pt x="1892796" y="1582184"/>
                  </a:lnTo>
                  <a:lnTo>
                    <a:pt x="1844625" y="1576439"/>
                  </a:lnTo>
                  <a:lnTo>
                    <a:pt x="1796880" y="1569465"/>
                  </a:lnTo>
                  <a:lnTo>
                    <a:pt x="1749581" y="1561281"/>
                  </a:lnTo>
                  <a:lnTo>
                    <a:pt x="1702747" y="1551905"/>
                  </a:lnTo>
                  <a:lnTo>
                    <a:pt x="1656396" y="1541353"/>
                  </a:lnTo>
                  <a:lnTo>
                    <a:pt x="1610549" y="1529644"/>
                  </a:lnTo>
                  <a:lnTo>
                    <a:pt x="1565223" y="1516795"/>
                  </a:lnTo>
                  <a:lnTo>
                    <a:pt x="1520438" y="1502824"/>
                  </a:lnTo>
                  <a:lnTo>
                    <a:pt x="1476213" y="1487749"/>
                  </a:lnTo>
                  <a:lnTo>
                    <a:pt x="1432567" y="1471587"/>
                  </a:lnTo>
                  <a:lnTo>
                    <a:pt x="1389520" y="1454357"/>
                  </a:lnTo>
                  <a:lnTo>
                    <a:pt x="1347089" y="1436075"/>
                  </a:lnTo>
                  <a:lnTo>
                    <a:pt x="1305295" y="1416760"/>
                  </a:lnTo>
                  <a:lnTo>
                    <a:pt x="1264156" y="1396430"/>
                  </a:lnTo>
                  <a:lnTo>
                    <a:pt x="1223692" y="1375101"/>
                  </a:lnTo>
                  <a:lnTo>
                    <a:pt x="1183921" y="1352792"/>
                  </a:lnTo>
                  <a:lnTo>
                    <a:pt x="1144863" y="1329520"/>
                  </a:lnTo>
                  <a:lnTo>
                    <a:pt x="1106536" y="1305304"/>
                  </a:lnTo>
                  <a:lnTo>
                    <a:pt x="1068961" y="1280160"/>
                  </a:lnTo>
                  <a:lnTo>
                    <a:pt x="1032155" y="1254106"/>
                  </a:lnTo>
                  <a:lnTo>
                    <a:pt x="996137" y="1227161"/>
                  </a:lnTo>
                  <a:lnTo>
                    <a:pt x="960928" y="1199342"/>
                  </a:lnTo>
                  <a:lnTo>
                    <a:pt x="926546" y="1170667"/>
                  </a:lnTo>
                  <a:lnTo>
                    <a:pt x="893010" y="1141152"/>
                  </a:lnTo>
                  <a:lnTo>
                    <a:pt x="860338" y="1110817"/>
                  </a:lnTo>
                  <a:lnTo>
                    <a:pt x="828551" y="1079679"/>
                  </a:lnTo>
                  <a:lnTo>
                    <a:pt x="797668" y="1047755"/>
                  </a:lnTo>
                  <a:lnTo>
                    <a:pt x="767706" y="1015063"/>
                  </a:lnTo>
                  <a:lnTo>
                    <a:pt x="738686" y="981621"/>
                  </a:lnTo>
                  <a:lnTo>
                    <a:pt x="710627" y="947446"/>
                  </a:lnTo>
                  <a:lnTo>
                    <a:pt x="683547" y="912557"/>
                  </a:lnTo>
                  <a:lnTo>
                    <a:pt x="657466" y="876971"/>
                  </a:lnTo>
                  <a:lnTo>
                    <a:pt x="632402" y="840705"/>
                  </a:lnTo>
                  <a:lnTo>
                    <a:pt x="608375" y="803778"/>
                  </a:lnTo>
                  <a:lnTo>
                    <a:pt x="585404" y="766207"/>
                  </a:lnTo>
                  <a:lnTo>
                    <a:pt x="563508" y="728009"/>
                  </a:lnTo>
                  <a:lnTo>
                    <a:pt x="542705" y="689203"/>
                  </a:lnTo>
                  <a:lnTo>
                    <a:pt x="523016" y="649807"/>
                  </a:lnTo>
                  <a:lnTo>
                    <a:pt x="504459" y="609837"/>
                  </a:lnTo>
                  <a:lnTo>
                    <a:pt x="487053" y="569312"/>
                  </a:lnTo>
                  <a:lnTo>
                    <a:pt x="470817" y="528249"/>
                  </a:lnTo>
                  <a:lnTo>
                    <a:pt x="455771" y="486666"/>
                  </a:lnTo>
                  <a:lnTo>
                    <a:pt x="441932" y="444581"/>
                  </a:lnTo>
                  <a:lnTo>
                    <a:pt x="429322" y="402011"/>
                  </a:lnTo>
                  <a:lnTo>
                    <a:pt x="417957" y="358975"/>
                  </a:lnTo>
                  <a:lnTo>
                    <a:pt x="407859" y="315489"/>
                  </a:lnTo>
                  <a:lnTo>
                    <a:pt x="399044" y="271572"/>
                  </a:lnTo>
                  <a:lnTo>
                    <a:pt x="391534" y="227241"/>
                  </a:lnTo>
                  <a:lnTo>
                    <a:pt x="385346" y="182514"/>
                  </a:lnTo>
                  <a:lnTo>
                    <a:pt x="380501" y="137408"/>
                  </a:lnTo>
                  <a:lnTo>
                    <a:pt x="377016" y="91943"/>
                  </a:lnTo>
                  <a:lnTo>
                    <a:pt x="374911" y="46134"/>
                  </a:lnTo>
                  <a:lnTo>
                    <a:pt x="37420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784055" y="9017865"/>
            <a:ext cx="1463675" cy="66992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900" b="0" spc="114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NEXT</a:t>
            </a:r>
            <a:r>
              <a:rPr sz="1900" b="0" spc="75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 </a:t>
            </a:r>
            <a:r>
              <a:rPr sz="1900" b="0" spc="85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STEPS:</a:t>
            </a:r>
            <a:endParaRPr sz="1900" dirty="0">
              <a:latin typeface="Frutiger LT Pro 45 Light"/>
              <a:cs typeface="Frutiger LT Pro 45 Light"/>
            </a:endParaRPr>
          </a:p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1900" b="0" spc="50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Year</a:t>
            </a:r>
            <a:r>
              <a:rPr sz="1900" b="0" spc="65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 9</a:t>
            </a:r>
            <a:endParaRPr sz="1900" dirty="0">
              <a:latin typeface="Frutiger LT Pro 45 Light"/>
              <a:cs typeface="Frutiger LT Pro 45 Light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2954911" y="7711702"/>
            <a:ext cx="1645285" cy="2524125"/>
            <a:chOff x="2954911" y="7711702"/>
            <a:chExt cx="1645285" cy="2524125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6" name="object 26"/>
            <p:cNvSpPr/>
            <p:nvPr/>
          </p:nvSpPr>
          <p:spPr>
            <a:xfrm>
              <a:off x="2956760" y="9887839"/>
              <a:ext cx="1643380" cy="347980"/>
            </a:xfrm>
            <a:custGeom>
              <a:avLst/>
              <a:gdLst/>
              <a:ahLst/>
              <a:cxnLst/>
              <a:rect l="l" t="t" r="r" b="b"/>
              <a:pathLst>
                <a:path w="1643379" h="347979">
                  <a:moveTo>
                    <a:pt x="1643252" y="0"/>
                  </a:moveTo>
                  <a:lnTo>
                    <a:pt x="0" y="0"/>
                  </a:lnTo>
                  <a:lnTo>
                    <a:pt x="0" y="347510"/>
                  </a:lnTo>
                  <a:lnTo>
                    <a:pt x="1202778" y="347510"/>
                  </a:lnTo>
                  <a:lnTo>
                    <a:pt x="164325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954911" y="7711702"/>
              <a:ext cx="1643380" cy="347980"/>
            </a:xfrm>
            <a:custGeom>
              <a:avLst/>
              <a:gdLst/>
              <a:ahLst/>
              <a:cxnLst/>
              <a:rect l="l" t="t" r="r" b="b"/>
              <a:pathLst>
                <a:path w="1643379" h="347979">
                  <a:moveTo>
                    <a:pt x="1643252" y="0"/>
                  </a:moveTo>
                  <a:lnTo>
                    <a:pt x="0" y="0"/>
                  </a:lnTo>
                  <a:lnTo>
                    <a:pt x="440474" y="347510"/>
                  </a:lnTo>
                  <a:lnTo>
                    <a:pt x="1643252" y="347510"/>
                  </a:lnTo>
                  <a:lnTo>
                    <a:pt x="164325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2954921" y="4567859"/>
            <a:ext cx="1643380" cy="82458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75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562610" marR="248285" indent="-273685">
              <a:lnSpc>
                <a:spcPct val="100000"/>
              </a:lnSpc>
            </a:pPr>
            <a:r>
              <a:rPr sz="12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Fitness and </a:t>
            </a:r>
            <a:r>
              <a:rPr sz="12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Physical Wellbeing</a:t>
            </a:r>
            <a:endParaRPr lang="en-GB" sz="1200" b="0" spc="-1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29" name="object 29"/>
          <p:cNvSpPr txBox="1"/>
          <p:nvPr/>
        </p:nvSpPr>
        <p:spPr>
          <a:xfrm rot="2520000">
            <a:off x="5844125" y="4732239"/>
            <a:ext cx="208420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I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30" name="object 30"/>
          <p:cNvSpPr txBox="1"/>
          <p:nvPr/>
        </p:nvSpPr>
        <p:spPr>
          <a:xfrm rot="2640000">
            <a:off x="5887255" y="4780200"/>
            <a:ext cx="224416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n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31" name="object 31"/>
          <p:cNvSpPr txBox="1"/>
          <p:nvPr/>
        </p:nvSpPr>
        <p:spPr>
          <a:xfrm rot="2760000">
            <a:off x="5951211" y="4842838"/>
            <a:ext cx="21908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v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32" name="object 32"/>
          <p:cNvSpPr txBox="1"/>
          <p:nvPr/>
        </p:nvSpPr>
        <p:spPr>
          <a:xfrm rot="2880000">
            <a:off x="6003887" y="4903610"/>
            <a:ext cx="223880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33" name="object 33"/>
          <p:cNvSpPr txBox="1"/>
          <p:nvPr/>
        </p:nvSpPr>
        <p:spPr>
          <a:xfrm rot="3060000">
            <a:off x="6060688" y="4966058"/>
            <a:ext cx="21570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34" name="object 34"/>
          <p:cNvSpPr txBox="1"/>
          <p:nvPr/>
        </p:nvSpPr>
        <p:spPr>
          <a:xfrm rot="3120000">
            <a:off x="6099690" y="5011374"/>
            <a:ext cx="208141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i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35" name="object 35"/>
          <p:cNvSpPr txBox="1"/>
          <p:nvPr/>
        </p:nvSpPr>
        <p:spPr>
          <a:xfrm rot="3240000">
            <a:off x="6131450" y="5066942"/>
            <a:ext cx="225506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o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36" name="object 36"/>
          <p:cNvSpPr txBox="1"/>
          <p:nvPr/>
        </p:nvSpPr>
        <p:spPr>
          <a:xfrm rot="3420000">
            <a:off x="6184795" y="5145900"/>
            <a:ext cx="224958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n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37" name="object 37"/>
          <p:cNvSpPr txBox="1"/>
          <p:nvPr/>
        </p:nvSpPr>
        <p:spPr>
          <a:xfrm rot="3720000">
            <a:off x="6258393" y="5282334"/>
            <a:ext cx="236643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G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38" name="object 38"/>
          <p:cNvSpPr txBox="1"/>
          <p:nvPr/>
        </p:nvSpPr>
        <p:spPr>
          <a:xfrm rot="3900000">
            <a:off x="6312230" y="5378044"/>
            <a:ext cx="223087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39" name="object 39"/>
          <p:cNvSpPr txBox="1"/>
          <p:nvPr/>
        </p:nvSpPr>
        <p:spPr>
          <a:xfrm rot="4080000">
            <a:off x="6344625" y="5485367"/>
            <a:ext cx="248401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7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m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40" name="object 40"/>
          <p:cNvSpPr txBox="1"/>
          <p:nvPr/>
        </p:nvSpPr>
        <p:spPr>
          <a:xfrm rot="4320000">
            <a:off x="6396387" y="5593028"/>
            <a:ext cx="221542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e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41" name="object 41"/>
          <p:cNvSpPr txBox="1"/>
          <p:nvPr/>
        </p:nvSpPr>
        <p:spPr>
          <a:xfrm rot="4440000">
            <a:off x="6421515" y="5670045"/>
            <a:ext cx="216575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0" name="object 50"/>
          <p:cNvSpPr txBox="1"/>
          <p:nvPr/>
        </p:nvSpPr>
        <p:spPr>
          <a:xfrm rot="3180000">
            <a:off x="1282967" y="4881157"/>
            <a:ext cx="220542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F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1" name="object 51"/>
          <p:cNvSpPr txBox="1"/>
          <p:nvPr/>
        </p:nvSpPr>
        <p:spPr>
          <a:xfrm rot="3060000">
            <a:off x="1328021" y="4931655"/>
            <a:ext cx="207870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i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2" name="object 52"/>
          <p:cNvSpPr txBox="1"/>
          <p:nvPr/>
        </p:nvSpPr>
        <p:spPr>
          <a:xfrm rot="2940000">
            <a:off x="1357480" y="4969968"/>
            <a:ext cx="211785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t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3" name="object 53"/>
          <p:cNvSpPr txBox="1"/>
          <p:nvPr/>
        </p:nvSpPr>
        <p:spPr>
          <a:xfrm rot="2700000">
            <a:off x="1429678" y="5049770"/>
            <a:ext cx="211965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t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4" name="object 54"/>
          <p:cNvSpPr txBox="1"/>
          <p:nvPr/>
        </p:nvSpPr>
        <p:spPr>
          <a:xfrm rot="2580000">
            <a:off x="1478501" y="5103344"/>
            <a:ext cx="224147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o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5" name="object 55"/>
          <p:cNvSpPr txBox="1"/>
          <p:nvPr/>
        </p:nvSpPr>
        <p:spPr>
          <a:xfrm rot="2220000">
            <a:off x="1585473" y="5193179"/>
            <a:ext cx="219567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L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6" name="object 56"/>
          <p:cNvSpPr txBox="1"/>
          <p:nvPr/>
        </p:nvSpPr>
        <p:spPr>
          <a:xfrm rot="2040000">
            <a:off x="1652533" y="5243372"/>
            <a:ext cx="222308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e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7" name="object 57"/>
          <p:cNvSpPr txBox="1"/>
          <p:nvPr/>
        </p:nvSpPr>
        <p:spPr>
          <a:xfrm rot="1860000">
            <a:off x="1727898" y="5292454"/>
            <a:ext cx="222826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8" name="object 58"/>
          <p:cNvSpPr txBox="1"/>
          <p:nvPr/>
        </p:nvSpPr>
        <p:spPr>
          <a:xfrm rot="1620000">
            <a:off x="1808865" y="5338841"/>
            <a:ext cx="225231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d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298825" y="5528188"/>
            <a:ext cx="1079313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Fit</a:t>
            </a:r>
            <a:r>
              <a:rPr sz="1600" b="0" spc="-85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 </a:t>
            </a:r>
            <a:r>
              <a:rPr sz="16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for</a:t>
            </a:r>
            <a:r>
              <a:rPr sz="1600" b="0" spc="-8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 </a:t>
            </a:r>
            <a:r>
              <a:rPr sz="1600" b="0" spc="-2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Life</a:t>
            </a:r>
            <a:endParaRPr sz="16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60" name="object 60"/>
          <p:cNvSpPr txBox="1"/>
          <p:nvPr/>
        </p:nvSpPr>
        <p:spPr>
          <a:xfrm rot="20160000">
            <a:off x="5456114" y="7573044"/>
            <a:ext cx="238286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N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61" name="object 61"/>
          <p:cNvSpPr txBox="1"/>
          <p:nvPr/>
        </p:nvSpPr>
        <p:spPr>
          <a:xfrm rot="19920000">
            <a:off x="5558832" y="7525372"/>
            <a:ext cx="221795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e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62" name="object 62"/>
          <p:cNvSpPr txBox="1"/>
          <p:nvPr/>
        </p:nvSpPr>
        <p:spPr>
          <a:xfrm rot="19800000">
            <a:off x="5626689" y="7489509"/>
            <a:ext cx="211965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t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63" name="object 63"/>
          <p:cNvSpPr txBox="1"/>
          <p:nvPr/>
        </p:nvSpPr>
        <p:spPr>
          <a:xfrm rot="19500000">
            <a:off x="5730227" y="7414070"/>
            <a:ext cx="235673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&amp;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64" name="object 64"/>
          <p:cNvSpPr txBox="1"/>
          <p:nvPr/>
        </p:nvSpPr>
        <p:spPr>
          <a:xfrm rot="19140000">
            <a:off x="5857427" y="7303070"/>
            <a:ext cx="259826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W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65" name="object 65"/>
          <p:cNvSpPr txBox="1"/>
          <p:nvPr/>
        </p:nvSpPr>
        <p:spPr>
          <a:xfrm rot="18840000">
            <a:off x="5961375" y="7220184"/>
            <a:ext cx="222566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66" name="object 66"/>
          <p:cNvSpPr txBox="1"/>
          <p:nvPr/>
        </p:nvSpPr>
        <p:spPr>
          <a:xfrm rot="18720000">
            <a:off x="6014224" y="7171116"/>
            <a:ext cx="207870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l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67" name="object 67"/>
          <p:cNvSpPr txBox="1"/>
          <p:nvPr/>
        </p:nvSpPr>
        <p:spPr>
          <a:xfrm rot="18660000">
            <a:off x="6041653" y="7139068"/>
            <a:ext cx="208280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l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68" name="object 68"/>
          <p:cNvSpPr txBox="1"/>
          <p:nvPr/>
        </p:nvSpPr>
        <p:spPr>
          <a:xfrm rot="18360000">
            <a:off x="6107512" y="7034514"/>
            <a:ext cx="238286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G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69" name="object 69"/>
          <p:cNvSpPr txBox="1"/>
          <p:nvPr/>
        </p:nvSpPr>
        <p:spPr>
          <a:xfrm rot="18120000">
            <a:off x="6173399" y="6944094"/>
            <a:ext cx="224147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70" name="object 70"/>
          <p:cNvSpPr txBox="1"/>
          <p:nvPr/>
        </p:nvSpPr>
        <p:spPr>
          <a:xfrm rot="17820000">
            <a:off x="6217907" y="6841338"/>
            <a:ext cx="247673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m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71" name="object 71"/>
          <p:cNvSpPr txBox="1"/>
          <p:nvPr/>
        </p:nvSpPr>
        <p:spPr>
          <a:xfrm rot="17520000">
            <a:off x="6278369" y="6735968"/>
            <a:ext cx="22103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e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72" name="object 72"/>
          <p:cNvSpPr txBox="1"/>
          <p:nvPr/>
        </p:nvSpPr>
        <p:spPr>
          <a:xfrm rot="17340000">
            <a:off x="6309126" y="6660116"/>
            <a:ext cx="215923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76" name="object 76"/>
          <p:cNvSpPr txBox="1"/>
          <p:nvPr/>
        </p:nvSpPr>
        <p:spPr>
          <a:xfrm rot="18420000">
            <a:off x="1232304" y="7158345"/>
            <a:ext cx="237297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G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77" name="object 77"/>
          <p:cNvSpPr txBox="1"/>
          <p:nvPr/>
        </p:nvSpPr>
        <p:spPr>
          <a:xfrm rot="18600000">
            <a:off x="1303050" y="7080162"/>
            <a:ext cx="217693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y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78" name="object 78"/>
          <p:cNvSpPr txBox="1"/>
          <p:nvPr/>
        </p:nvSpPr>
        <p:spPr>
          <a:xfrm rot="18780000">
            <a:off x="1358946" y="6998333"/>
            <a:ext cx="248037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m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79" name="object 79"/>
          <p:cNvSpPr txBox="1"/>
          <p:nvPr/>
        </p:nvSpPr>
        <p:spPr>
          <a:xfrm rot="18960000">
            <a:off x="1452873" y="6913105"/>
            <a:ext cx="224416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n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80" name="object 80"/>
          <p:cNvSpPr txBox="1"/>
          <p:nvPr/>
        </p:nvSpPr>
        <p:spPr>
          <a:xfrm rot="19140000">
            <a:off x="1522004" y="6849584"/>
            <a:ext cx="223350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81" name="object 81"/>
          <p:cNvSpPr txBox="1"/>
          <p:nvPr/>
        </p:nvSpPr>
        <p:spPr>
          <a:xfrm rot="19260000">
            <a:off x="1587923" y="6796640"/>
            <a:ext cx="21570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82" name="object 82"/>
          <p:cNvSpPr txBox="1"/>
          <p:nvPr/>
        </p:nvSpPr>
        <p:spPr>
          <a:xfrm rot="19380000">
            <a:off x="1641208" y="6756527"/>
            <a:ext cx="211256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t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83" name="object 83"/>
          <p:cNvSpPr txBox="1"/>
          <p:nvPr/>
        </p:nvSpPr>
        <p:spPr>
          <a:xfrm rot="19500000">
            <a:off x="1682430" y="6727319"/>
            <a:ext cx="208141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i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84" name="object 84"/>
          <p:cNvSpPr txBox="1"/>
          <p:nvPr/>
        </p:nvSpPr>
        <p:spPr>
          <a:xfrm rot="19560000">
            <a:off x="1726644" y="6693287"/>
            <a:ext cx="216795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c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85" name="object 85"/>
          <p:cNvSpPr txBox="1"/>
          <p:nvPr/>
        </p:nvSpPr>
        <p:spPr>
          <a:xfrm rot="19740000">
            <a:off x="1789036" y="6653218"/>
            <a:ext cx="216575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86" name="object 86"/>
          <p:cNvSpPr txBox="1"/>
          <p:nvPr/>
        </p:nvSpPr>
        <p:spPr>
          <a:xfrm rot="3240000">
            <a:off x="1247781" y="9228853"/>
            <a:ext cx="23376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7" name="object 87"/>
          <p:cNvSpPr txBox="1"/>
          <p:nvPr/>
        </p:nvSpPr>
        <p:spPr>
          <a:xfrm rot="3060000">
            <a:off x="1310879" y="9297894"/>
            <a:ext cx="211607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t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8" name="object 88"/>
          <p:cNvSpPr txBox="1"/>
          <p:nvPr/>
        </p:nvSpPr>
        <p:spPr>
          <a:xfrm rot="2880000">
            <a:off x="1353132" y="9356729"/>
            <a:ext cx="225231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h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9" name="object 89"/>
          <p:cNvSpPr txBox="1"/>
          <p:nvPr/>
        </p:nvSpPr>
        <p:spPr>
          <a:xfrm rot="2760000">
            <a:off x="1409009" y="9407767"/>
            <a:ext cx="20760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l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0" name="object 90"/>
          <p:cNvSpPr txBox="1"/>
          <p:nvPr/>
        </p:nvSpPr>
        <p:spPr>
          <a:xfrm rot="2580000">
            <a:off x="1447738" y="9453860"/>
            <a:ext cx="222308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e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1" name="object 91"/>
          <p:cNvSpPr txBox="1"/>
          <p:nvPr/>
        </p:nvSpPr>
        <p:spPr>
          <a:xfrm rot="2460000">
            <a:off x="1507492" y="9502881"/>
            <a:ext cx="211083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t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2" name="object 92"/>
          <p:cNvSpPr txBox="1"/>
          <p:nvPr/>
        </p:nvSpPr>
        <p:spPr>
          <a:xfrm rot="2340000">
            <a:off x="1547345" y="9534991"/>
            <a:ext cx="20760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i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3" name="object 93"/>
          <p:cNvSpPr txBox="1"/>
          <p:nvPr/>
        </p:nvSpPr>
        <p:spPr>
          <a:xfrm rot="2160000">
            <a:off x="1588942" y="9572002"/>
            <a:ext cx="217922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c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4" name="object 94"/>
          <p:cNvSpPr txBox="1"/>
          <p:nvPr/>
        </p:nvSpPr>
        <p:spPr>
          <a:xfrm rot="1980000">
            <a:off x="1650559" y="9615368"/>
            <a:ext cx="2167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953067" y="8938056"/>
            <a:ext cx="1643380" cy="86241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6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en-GB" sz="1400" b="0" spc="-2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NFL Flag,</a:t>
            </a:r>
            <a:endParaRPr lang="en-GB" sz="1400" dirty="0">
              <a:latin typeface="Frutiger LT Pro 47 Light Cn"/>
              <a:cs typeface="Frutiger LT Pro 47 Light Cn"/>
            </a:endParaRPr>
          </a:p>
          <a:p>
            <a:pPr algn="ctr">
              <a:lnSpc>
                <a:spcPct val="100000"/>
              </a:lnSpc>
            </a:pPr>
            <a:r>
              <a:rPr lang="en-GB" sz="14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Cycling</a:t>
            </a:r>
            <a:r>
              <a:rPr lang="en-GB" sz="140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.</a:t>
            </a:r>
            <a:endParaRPr lang="en-GB" sz="1400" b="0" spc="-10" dirty="0">
              <a:solidFill>
                <a:srgbClr val="FFFFFF"/>
              </a:solidFill>
              <a:latin typeface="Frutiger LT Pro 47 Light Cn"/>
              <a:cs typeface="Frutiger LT Pro 47 Light Cn"/>
            </a:endParaRPr>
          </a:p>
          <a:p>
            <a:pPr algn="ctr">
              <a:lnSpc>
                <a:spcPct val="100000"/>
              </a:lnSpc>
            </a:pPr>
            <a:endParaRPr lang="en-GB" sz="1200" spc="-10" dirty="0">
              <a:solidFill>
                <a:srgbClr val="FFFFFF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493151" y="8733945"/>
            <a:ext cx="11525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5740" marR="5080" indent="-193675">
              <a:lnSpc>
                <a:spcPct val="100000"/>
              </a:lnSpc>
              <a:spcBef>
                <a:spcPts val="100"/>
              </a:spcBef>
            </a:pPr>
            <a:r>
              <a:rPr sz="12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•Competition v </a:t>
            </a:r>
            <a:r>
              <a:rPr sz="12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Self: </a:t>
            </a:r>
            <a:r>
              <a:rPr sz="12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Personal</a:t>
            </a:r>
            <a:r>
              <a:rPr sz="1200" b="0" spc="-4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200" b="0" spc="-2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Best</a:t>
            </a:r>
            <a:endParaRPr sz="1200" dirty="0">
              <a:latin typeface="Frutiger LT Pro 47 Light Cn"/>
              <a:cs typeface="Frutiger LT Pro 47 Light C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600704" y="4880403"/>
            <a:ext cx="1597025" cy="1225976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sz="11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•More Complex </a:t>
            </a:r>
            <a:r>
              <a:rPr sz="11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Skills</a:t>
            </a:r>
            <a:endParaRPr sz="11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  <a:p>
            <a:pPr marL="198120">
              <a:lnSpc>
                <a:spcPct val="100000"/>
              </a:lnSpc>
              <a:spcBef>
                <a:spcPts val="725"/>
              </a:spcBef>
            </a:pPr>
            <a:r>
              <a:rPr sz="11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•Unit Skills and</a:t>
            </a:r>
            <a:r>
              <a:rPr sz="1100" b="0" spc="-7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Tactics</a:t>
            </a:r>
            <a:endParaRPr sz="11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  <a:p>
            <a:pPr marL="755650" marR="5080" indent="-155575">
              <a:lnSpc>
                <a:spcPct val="100000"/>
              </a:lnSpc>
              <a:spcBef>
                <a:spcPts val="1160"/>
              </a:spcBef>
            </a:pPr>
            <a:r>
              <a:rPr sz="11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•Small Game </a:t>
            </a:r>
            <a:r>
              <a:rPr sz="1100" b="0" spc="-2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Rules </a:t>
            </a:r>
            <a:r>
              <a:rPr sz="11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and </a:t>
            </a:r>
            <a:r>
              <a:rPr sz="11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Positions</a:t>
            </a:r>
            <a:endParaRPr sz="11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727509" y="6117481"/>
            <a:ext cx="1540510" cy="13362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4210" marR="5080" indent="-84455">
              <a:lnSpc>
                <a:spcPct val="100000"/>
              </a:lnSpc>
              <a:spcBef>
                <a:spcPts val="100"/>
              </a:spcBef>
            </a:pPr>
            <a:r>
              <a:rPr sz="11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•Skills to </a:t>
            </a:r>
            <a:r>
              <a:rPr sz="11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Maintain </a:t>
            </a:r>
            <a:r>
              <a:rPr sz="11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and</a:t>
            </a:r>
            <a:r>
              <a:rPr sz="1100" b="0" spc="-65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Win</a:t>
            </a:r>
            <a:r>
              <a:rPr sz="1100" b="0" spc="-5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Rallies</a:t>
            </a:r>
            <a:endParaRPr sz="11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  <a:p>
            <a:pPr marL="255270" marR="319405" indent="52069">
              <a:lnSpc>
                <a:spcPct val="100000"/>
              </a:lnSpc>
              <a:spcBef>
                <a:spcPts val="229"/>
              </a:spcBef>
            </a:pPr>
            <a:r>
              <a:rPr sz="11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•Attacking </a:t>
            </a:r>
            <a:r>
              <a:rPr sz="1100" b="0" spc="-25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and </a:t>
            </a:r>
            <a:r>
              <a:rPr sz="11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Defending</a:t>
            </a:r>
            <a:r>
              <a:rPr sz="1100" b="0" spc="-7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spc="-25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Tactics</a:t>
            </a:r>
            <a:endParaRPr sz="11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</a:t>
            </a:r>
            <a:r>
              <a:rPr sz="11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Doubles </a:t>
            </a:r>
            <a:r>
              <a:rPr sz="1100" b="0" spc="-2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Rules</a:t>
            </a:r>
            <a:endParaRPr sz="12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954921" y="6737972"/>
            <a:ext cx="1643380" cy="899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395"/>
              </a:lnSpc>
            </a:pPr>
            <a:r>
              <a:rPr sz="12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•Advanced</a:t>
            </a:r>
            <a:r>
              <a:rPr sz="1200" b="0" spc="-25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 </a:t>
            </a:r>
            <a:r>
              <a:rPr sz="12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Skills</a:t>
            </a:r>
            <a:endParaRPr sz="12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  <a:p>
            <a:pPr marL="93345" marR="85725" algn="ctr">
              <a:lnSpc>
                <a:spcPct val="100000"/>
              </a:lnSpc>
              <a:spcBef>
                <a:spcPts val="35"/>
              </a:spcBef>
            </a:pPr>
            <a:r>
              <a:rPr sz="12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•Attacking and </a:t>
            </a:r>
            <a:r>
              <a:rPr sz="12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Defending Tactics</a:t>
            </a:r>
            <a:endParaRPr sz="12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  <a:p>
            <a:pPr marL="162560" marR="154305" algn="ctr">
              <a:lnSpc>
                <a:spcPts val="1440"/>
              </a:lnSpc>
            </a:pPr>
            <a:r>
              <a:rPr sz="12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•Small Game Rules </a:t>
            </a:r>
            <a:r>
              <a:rPr sz="1200" b="0" spc="-25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and </a:t>
            </a:r>
            <a:r>
              <a:rPr sz="12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Positions</a:t>
            </a:r>
            <a:endParaRPr sz="12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385011" y="7047895"/>
            <a:ext cx="1499235" cy="960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12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•Combined</a:t>
            </a:r>
            <a:r>
              <a:rPr sz="12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Skills</a:t>
            </a:r>
            <a:r>
              <a:rPr sz="1200" b="0" spc="50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2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Pair</a:t>
            </a:r>
            <a:r>
              <a:rPr sz="1200" b="0" spc="-1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2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and</a:t>
            </a:r>
            <a:r>
              <a:rPr sz="1200" b="0" spc="-1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2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Small</a:t>
            </a:r>
            <a:r>
              <a:rPr sz="1200" b="0" spc="-1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2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Group Sequences</a:t>
            </a:r>
            <a:endParaRPr sz="1200" dirty="0">
              <a:latin typeface="Frutiger LT Pro 47 Light Cn"/>
              <a:cs typeface="Frutiger LT Pro 47 Light Cn"/>
            </a:endParaRPr>
          </a:p>
          <a:p>
            <a:pPr marL="12700" marR="631825" algn="ctr">
              <a:lnSpc>
                <a:spcPct val="100000"/>
              </a:lnSpc>
              <a:spcBef>
                <a:spcPts val="160"/>
              </a:spcBef>
            </a:pPr>
            <a:r>
              <a:rPr sz="12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•Medium </a:t>
            </a:r>
            <a:r>
              <a:rPr sz="12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Level Apparatus</a:t>
            </a:r>
            <a:endParaRPr sz="1200" dirty="0">
              <a:latin typeface="Frutiger LT Pro 47 Light Cn"/>
              <a:cs typeface="Frutiger LT Pro 47 Light Cn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384104" y="3991267"/>
            <a:ext cx="1470660" cy="11977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" marR="504825" indent="-12700">
              <a:lnSpc>
                <a:spcPct val="100000"/>
              </a:lnSpc>
              <a:spcBef>
                <a:spcPts val="100"/>
              </a:spcBef>
            </a:pPr>
            <a:r>
              <a:rPr sz="12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•Leading in </a:t>
            </a:r>
            <a:r>
              <a:rPr sz="1200" b="0" spc="-25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Pairs </a:t>
            </a:r>
            <a:r>
              <a:rPr sz="12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and Small</a:t>
            </a:r>
            <a:r>
              <a:rPr sz="1200" b="0" spc="-7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 </a:t>
            </a:r>
            <a:r>
              <a:rPr sz="12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Teams</a:t>
            </a:r>
            <a:endParaRPr sz="12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  <a:p>
            <a:pPr marL="474980" marR="5080" indent="-110489">
              <a:lnSpc>
                <a:spcPct val="100000"/>
              </a:lnSpc>
              <a:spcBef>
                <a:spcPts val="560"/>
              </a:spcBef>
            </a:pPr>
            <a:r>
              <a:rPr sz="12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</a:t>
            </a:r>
            <a:r>
              <a:rPr sz="11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Verbal/Non-</a:t>
            </a:r>
            <a:r>
              <a:rPr sz="1100" b="0" spc="-2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Verbal </a:t>
            </a:r>
            <a:r>
              <a:rPr sz="11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Communication</a:t>
            </a:r>
            <a:endParaRPr sz="12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grpSp>
        <p:nvGrpSpPr>
          <p:cNvPr id="102" name="object 102"/>
          <p:cNvGrpSpPr/>
          <p:nvPr/>
        </p:nvGrpSpPr>
        <p:grpSpPr>
          <a:xfrm>
            <a:off x="2259794" y="7710121"/>
            <a:ext cx="2327910" cy="1168400"/>
            <a:chOff x="2259794" y="7710121"/>
            <a:chExt cx="2327910" cy="1168400"/>
          </a:xfrm>
          <a:solidFill>
            <a:schemeClr val="tx2">
              <a:lumMod val="75000"/>
            </a:schemeClr>
          </a:solidFill>
        </p:grpSpPr>
        <p:sp>
          <p:nvSpPr>
            <p:cNvPr id="103" name="object 103"/>
            <p:cNvSpPr/>
            <p:nvPr/>
          </p:nvSpPr>
          <p:spPr>
            <a:xfrm>
              <a:off x="2927916" y="8784814"/>
              <a:ext cx="1657985" cy="92075"/>
            </a:xfrm>
            <a:custGeom>
              <a:avLst/>
              <a:gdLst/>
              <a:ahLst/>
              <a:cxnLst/>
              <a:rect l="l" t="t" r="r" b="b"/>
              <a:pathLst>
                <a:path w="1657985" h="92075">
                  <a:moveTo>
                    <a:pt x="1534731" y="0"/>
                  </a:moveTo>
                  <a:lnTo>
                    <a:pt x="0" y="0"/>
                  </a:lnTo>
                  <a:lnTo>
                    <a:pt x="0" y="91452"/>
                  </a:lnTo>
                  <a:lnTo>
                    <a:pt x="1657692" y="91452"/>
                  </a:lnTo>
                  <a:lnTo>
                    <a:pt x="1657692" y="90881"/>
                  </a:lnTo>
                  <a:lnTo>
                    <a:pt x="1534731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2927916" y="8784814"/>
              <a:ext cx="1657985" cy="92075"/>
            </a:xfrm>
            <a:custGeom>
              <a:avLst/>
              <a:gdLst/>
              <a:ahLst/>
              <a:cxnLst/>
              <a:rect l="l" t="t" r="r" b="b"/>
              <a:pathLst>
                <a:path w="1657985" h="92075">
                  <a:moveTo>
                    <a:pt x="1534731" y="0"/>
                  </a:moveTo>
                  <a:lnTo>
                    <a:pt x="0" y="0"/>
                  </a:lnTo>
                  <a:lnTo>
                    <a:pt x="0" y="91452"/>
                  </a:lnTo>
                  <a:lnTo>
                    <a:pt x="1657692" y="91452"/>
                  </a:lnTo>
                  <a:lnTo>
                    <a:pt x="1657692" y="90881"/>
                  </a:lnTo>
                  <a:lnTo>
                    <a:pt x="1534731" y="0"/>
                  </a:lnTo>
                  <a:close/>
                </a:path>
              </a:pathLst>
            </a:custGeom>
            <a:grpFill/>
            <a:ln w="3175">
              <a:solidFill>
                <a:srgbClr val="4B16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261382" y="7711709"/>
              <a:ext cx="666750" cy="1165225"/>
            </a:xfrm>
            <a:custGeom>
              <a:avLst/>
              <a:gdLst/>
              <a:ahLst/>
              <a:cxnLst/>
              <a:rect l="l" t="t" r="r" b="b"/>
              <a:pathLst>
                <a:path w="666750" h="1165225">
                  <a:moveTo>
                    <a:pt x="666483" y="0"/>
                  </a:moveTo>
                  <a:lnTo>
                    <a:pt x="614396" y="1755"/>
                  </a:lnTo>
                  <a:lnTo>
                    <a:pt x="563407" y="6927"/>
                  </a:lnTo>
                  <a:lnTo>
                    <a:pt x="513662" y="15387"/>
                  </a:lnTo>
                  <a:lnTo>
                    <a:pt x="465310" y="27005"/>
                  </a:lnTo>
                  <a:lnTo>
                    <a:pt x="418499" y="41652"/>
                  </a:lnTo>
                  <a:lnTo>
                    <a:pt x="373377" y="59199"/>
                  </a:lnTo>
                  <a:lnTo>
                    <a:pt x="330092" y="79515"/>
                  </a:lnTo>
                  <a:lnTo>
                    <a:pt x="288793" y="102472"/>
                  </a:lnTo>
                  <a:lnTo>
                    <a:pt x="249628" y="127940"/>
                  </a:lnTo>
                  <a:lnTo>
                    <a:pt x="212745" y="155789"/>
                  </a:lnTo>
                  <a:lnTo>
                    <a:pt x="178291" y="185891"/>
                  </a:lnTo>
                  <a:lnTo>
                    <a:pt x="146416" y="218116"/>
                  </a:lnTo>
                  <a:lnTo>
                    <a:pt x="117267" y="252334"/>
                  </a:lnTo>
                  <a:lnTo>
                    <a:pt x="90992" y="288416"/>
                  </a:lnTo>
                  <a:lnTo>
                    <a:pt x="67740" y="326232"/>
                  </a:lnTo>
                  <a:lnTo>
                    <a:pt x="47659" y="365653"/>
                  </a:lnTo>
                  <a:lnTo>
                    <a:pt x="30897" y="406551"/>
                  </a:lnTo>
                  <a:lnTo>
                    <a:pt x="17601" y="448794"/>
                  </a:lnTo>
                  <a:lnTo>
                    <a:pt x="7921" y="492254"/>
                  </a:lnTo>
                  <a:lnTo>
                    <a:pt x="2005" y="536802"/>
                  </a:lnTo>
                  <a:lnTo>
                    <a:pt x="0" y="582307"/>
                  </a:lnTo>
                  <a:lnTo>
                    <a:pt x="2005" y="627815"/>
                  </a:lnTo>
                  <a:lnTo>
                    <a:pt x="7922" y="672364"/>
                  </a:lnTo>
                  <a:lnTo>
                    <a:pt x="17604" y="715826"/>
                  </a:lnTo>
                  <a:lnTo>
                    <a:pt x="30900" y="758072"/>
                  </a:lnTo>
                  <a:lnTo>
                    <a:pt x="47665" y="798971"/>
                  </a:lnTo>
                  <a:lnTo>
                    <a:pt x="67748" y="838395"/>
                  </a:lnTo>
                  <a:lnTo>
                    <a:pt x="91003" y="876213"/>
                  </a:lnTo>
                  <a:lnTo>
                    <a:pt x="117280" y="912297"/>
                  </a:lnTo>
                  <a:lnTo>
                    <a:pt x="146432" y="946517"/>
                  </a:lnTo>
                  <a:lnTo>
                    <a:pt x="178310" y="978743"/>
                  </a:lnTo>
                  <a:lnTo>
                    <a:pt x="212767" y="1008846"/>
                  </a:lnTo>
                  <a:lnTo>
                    <a:pt x="249654" y="1036697"/>
                  </a:lnTo>
                  <a:lnTo>
                    <a:pt x="288822" y="1062166"/>
                  </a:lnTo>
                  <a:lnTo>
                    <a:pt x="330124" y="1085123"/>
                  </a:lnTo>
                  <a:lnTo>
                    <a:pt x="373412" y="1105439"/>
                  </a:lnTo>
                  <a:lnTo>
                    <a:pt x="418537" y="1122985"/>
                  </a:lnTo>
                  <a:lnTo>
                    <a:pt x="465351" y="1137631"/>
                  </a:lnTo>
                  <a:lnTo>
                    <a:pt x="513706" y="1149248"/>
                  </a:lnTo>
                  <a:lnTo>
                    <a:pt x="563453" y="1157706"/>
                  </a:lnTo>
                  <a:lnTo>
                    <a:pt x="614445" y="1162876"/>
                  </a:lnTo>
                  <a:lnTo>
                    <a:pt x="666534" y="1164628"/>
                  </a:lnTo>
                  <a:lnTo>
                    <a:pt x="666534" y="1073111"/>
                  </a:lnTo>
                  <a:lnTo>
                    <a:pt x="615400" y="1071106"/>
                  </a:lnTo>
                  <a:lnTo>
                    <a:pt x="565553" y="1065204"/>
                  </a:lnTo>
                  <a:lnTo>
                    <a:pt x="517190" y="1055579"/>
                  </a:lnTo>
                  <a:lnTo>
                    <a:pt x="470510" y="1042405"/>
                  </a:lnTo>
                  <a:lnTo>
                    <a:pt x="425711" y="1025854"/>
                  </a:lnTo>
                  <a:lnTo>
                    <a:pt x="382992" y="1006101"/>
                  </a:lnTo>
                  <a:lnTo>
                    <a:pt x="342550" y="983317"/>
                  </a:lnTo>
                  <a:lnTo>
                    <a:pt x="304585" y="957678"/>
                  </a:lnTo>
                  <a:lnTo>
                    <a:pt x="269293" y="929355"/>
                  </a:lnTo>
                  <a:lnTo>
                    <a:pt x="236875" y="898523"/>
                  </a:lnTo>
                  <a:lnTo>
                    <a:pt x="207528" y="865354"/>
                  </a:lnTo>
                  <a:lnTo>
                    <a:pt x="181450" y="830022"/>
                  </a:lnTo>
                  <a:lnTo>
                    <a:pt x="158840" y="792700"/>
                  </a:lnTo>
                  <a:lnTo>
                    <a:pt x="139896" y="753562"/>
                  </a:lnTo>
                  <a:lnTo>
                    <a:pt x="124817" y="712780"/>
                  </a:lnTo>
                  <a:lnTo>
                    <a:pt x="113800" y="670528"/>
                  </a:lnTo>
                  <a:lnTo>
                    <a:pt x="107045" y="626979"/>
                  </a:lnTo>
                  <a:lnTo>
                    <a:pt x="104749" y="582307"/>
                  </a:lnTo>
                  <a:lnTo>
                    <a:pt x="107333" y="534941"/>
                  </a:lnTo>
                  <a:lnTo>
                    <a:pt x="114925" y="488854"/>
                  </a:lnTo>
                  <a:lnTo>
                    <a:pt x="127289" y="444254"/>
                  </a:lnTo>
                  <a:lnTo>
                    <a:pt x="144187" y="401347"/>
                  </a:lnTo>
                  <a:lnTo>
                    <a:pt x="165383" y="360340"/>
                  </a:lnTo>
                  <a:lnTo>
                    <a:pt x="190638" y="321439"/>
                  </a:lnTo>
                  <a:lnTo>
                    <a:pt x="219717" y="284851"/>
                  </a:lnTo>
                  <a:lnTo>
                    <a:pt x="252382" y="250782"/>
                  </a:lnTo>
                  <a:lnTo>
                    <a:pt x="288395" y="219439"/>
                  </a:lnTo>
                  <a:lnTo>
                    <a:pt x="327520" y="191030"/>
                  </a:lnTo>
                  <a:lnTo>
                    <a:pt x="369520" y="165759"/>
                  </a:lnTo>
                  <a:lnTo>
                    <a:pt x="414156" y="143835"/>
                  </a:lnTo>
                  <a:lnTo>
                    <a:pt x="461193" y="125462"/>
                  </a:lnTo>
                  <a:lnTo>
                    <a:pt x="510392" y="110850"/>
                  </a:lnTo>
                  <a:lnTo>
                    <a:pt x="561517" y="100203"/>
                  </a:lnTo>
                  <a:lnTo>
                    <a:pt x="666483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2261382" y="7711709"/>
              <a:ext cx="666750" cy="1165225"/>
            </a:xfrm>
            <a:custGeom>
              <a:avLst/>
              <a:gdLst/>
              <a:ahLst/>
              <a:cxnLst/>
              <a:rect l="l" t="t" r="r" b="b"/>
              <a:pathLst>
                <a:path w="666750" h="1165225">
                  <a:moveTo>
                    <a:pt x="0" y="582307"/>
                  </a:moveTo>
                  <a:lnTo>
                    <a:pt x="2005" y="627815"/>
                  </a:lnTo>
                  <a:lnTo>
                    <a:pt x="7922" y="672364"/>
                  </a:lnTo>
                  <a:lnTo>
                    <a:pt x="17604" y="715826"/>
                  </a:lnTo>
                  <a:lnTo>
                    <a:pt x="30900" y="758072"/>
                  </a:lnTo>
                  <a:lnTo>
                    <a:pt x="47665" y="798971"/>
                  </a:lnTo>
                  <a:lnTo>
                    <a:pt x="67748" y="838395"/>
                  </a:lnTo>
                  <a:lnTo>
                    <a:pt x="91003" y="876213"/>
                  </a:lnTo>
                  <a:lnTo>
                    <a:pt x="117280" y="912297"/>
                  </a:lnTo>
                  <a:lnTo>
                    <a:pt x="146432" y="946517"/>
                  </a:lnTo>
                  <a:lnTo>
                    <a:pt x="178310" y="978743"/>
                  </a:lnTo>
                  <a:lnTo>
                    <a:pt x="212767" y="1008846"/>
                  </a:lnTo>
                  <a:lnTo>
                    <a:pt x="249654" y="1036697"/>
                  </a:lnTo>
                  <a:lnTo>
                    <a:pt x="288822" y="1062166"/>
                  </a:lnTo>
                  <a:lnTo>
                    <a:pt x="330124" y="1085123"/>
                  </a:lnTo>
                  <a:lnTo>
                    <a:pt x="373412" y="1105439"/>
                  </a:lnTo>
                  <a:lnTo>
                    <a:pt x="418537" y="1122985"/>
                  </a:lnTo>
                  <a:lnTo>
                    <a:pt x="465351" y="1137631"/>
                  </a:lnTo>
                  <a:lnTo>
                    <a:pt x="513706" y="1149248"/>
                  </a:lnTo>
                  <a:lnTo>
                    <a:pt x="563453" y="1157706"/>
                  </a:lnTo>
                  <a:lnTo>
                    <a:pt x="614445" y="1162876"/>
                  </a:lnTo>
                  <a:lnTo>
                    <a:pt x="666534" y="1164628"/>
                  </a:lnTo>
                  <a:lnTo>
                    <a:pt x="666534" y="1073111"/>
                  </a:lnTo>
                  <a:lnTo>
                    <a:pt x="615400" y="1071106"/>
                  </a:lnTo>
                  <a:lnTo>
                    <a:pt x="565553" y="1065204"/>
                  </a:lnTo>
                  <a:lnTo>
                    <a:pt x="517190" y="1055579"/>
                  </a:lnTo>
                  <a:lnTo>
                    <a:pt x="470510" y="1042405"/>
                  </a:lnTo>
                  <a:lnTo>
                    <a:pt x="425711" y="1025854"/>
                  </a:lnTo>
                  <a:lnTo>
                    <a:pt x="382992" y="1006101"/>
                  </a:lnTo>
                  <a:lnTo>
                    <a:pt x="342550" y="983317"/>
                  </a:lnTo>
                  <a:lnTo>
                    <a:pt x="304585" y="957678"/>
                  </a:lnTo>
                  <a:lnTo>
                    <a:pt x="269293" y="929355"/>
                  </a:lnTo>
                  <a:lnTo>
                    <a:pt x="236875" y="898523"/>
                  </a:lnTo>
                  <a:lnTo>
                    <a:pt x="207528" y="865354"/>
                  </a:lnTo>
                  <a:lnTo>
                    <a:pt x="181450" y="830022"/>
                  </a:lnTo>
                  <a:lnTo>
                    <a:pt x="158840" y="792700"/>
                  </a:lnTo>
                  <a:lnTo>
                    <a:pt x="139896" y="753562"/>
                  </a:lnTo>
                  <a:lnTo>
                    <a:pt x="124817" y="712780"/>
                  </a:lnTo>
                  <a:lnTo>
                    <a:pt x="113800" y="670528"/>
                  </a:lnTo>
                  <a:lnTo>
                    <a:pt x="107045" y="626979"/>
                  </a:lnTo>
                  <a:lnTo>
                    <a:pt x="104749" y="582307"/>
                  </a:lnTo>
                  <a:lnTo>
                    <a:pt x="107333" y="534941"/>
                  </a:lnTo>
                  <a:lnTo>
                    <a:pt x="114925" y="488854"/>
                  </a:lnTo>
                  <a:lnTo>
                    <a:pt x="127289" y="444254"/>
                  </a:lnTo>
                  <a:lnTo>
                    <a:pt x="144187" y="401347"/>
                  </a:lnTo>
                  <a:lnTo>
                    <a:pt x="165383" y="360340"/>
                  </a:lnTo>
                  <a:lnTo>
                    <a:pt x="190638" y="321439"/>
                  </a:lnTo>
                  <a:lnTo>
                    <a:pt x="219717" y="284851"/>
                  </a:lnTo>
                  <a:lnTo>
                    <a:pt x="252382" y="250782"/>
                  </a:lnTo>
                  <a:lnTo>
                    <a:pt x="288395" y="219439"/>
                  </a:lnTo>
                  <a:lnTo>
                    <a:pt x="327520" y="191030"/>
                  </a:lnTo>
                  <a:lnTo>
                    <a:pt x="369520" y="165759"/>
                  </a:lnTo>
                  <a:lnTo>
                    <a:pt x="414156" y="143835"/>
                  </a:lnTo>
                  <a:lnTo>
                    <a:pt x="461193" y="125462"/>
                  </a:lnTo>
                  <a:lnTo>
                    <a:pt x="510392" y="110850"/>
                  </a:lnTo>
                  <a:lnTo>
                    <a:pt x="561517" y="100203"/>
                  </a:lnTo>
                  <a:lnTo>
                    <a:pt x="666483" y="0"/>
                  </a:lnTo>
                  <a:lnTo>
                    <a:pt x="614396" y="1755"/>
                  </a:lnTo>
                  <a:lnTo>
                    <a:pt x="563407" y="6927"/>
                  </a:lnTo>
                  <a:lnTo>
                    <a:pt x="513662" y="15387"/>
                  </a:lnTo>
                  <a:lnTo>
                    <a:pt x="465310" y="27005"/>
                  </a:lnTo>
                  <a:lnTo>
                    <a:pt x="418499" y="41652"/>
                  </a:lnTo>
                  <a:lnTo>
                    <a:pt x="373377" y="59199"/>
                  </a:lnTo>
                  <a:lnTo>
                    <a:pt x="330092" y="79515"/>
                  </a:lnTo>
                  <a:lnTo>
                    <a:pt x="288793" y="102472"/>
                  </a:lnTo>
                  <a:lnTo>
                    <a:pt x="249628" y="127940"/>
                  </a:lnTo>
                  <a:lnTo>
                    <a:pt x="212745" y="155789"/>
                  </a:lnTo>
                  <a:lnTo>
                    <a:pt x="178291" y="185891"/>
                  </a:lnTo>
                  <a:lnTo>
                    <a:pt x="146416" y="218116"/>
                  </a:lnTo>
                  <a:lnTo>
                    <a:pt x="117267" y="252334"/>
                  </a:lnTo>
                  <a:lnTo>
                    <a:pt x="90992" y="288416"/>
                  </a:lnTo>
                  <a:lnTo>
                    <a:pt x="67740" y="326232"/>
                  </a:lnTo>
                  <a:lnTo>
                    <a:pt x="47659" y="365653"/>
                  </a:lnTo>
                  <a:lnTo>
                    <a:pt x="30897" y="406551"/>
                  </a:lnTo>
                  <a:lnTo>
                    <a:pt x="17601" y="448794"/>
                  </a:lnTo>
                  <a:lnTo>
                    <a:pt x="7921" y="492254"/>
                  </a:lnTo>
                  <a:lnTo>
                    <a:pt x="2005" y="536802"/>
                  </a:lnTo>
                  <a:lnTo>
                    <a:pt x="0" y="582307"/>
                  </a:lnTo>
                  <a:close/>
                </a:path>
              </a:pathLst>
            </a:custGeom>
            <a:grpFill/>
            <a:ln w="3175">
              <a:solidFill>
                <a:srgbClr val="4B16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7" name="object 107"/>
          <p:cNvGrpSpPr/>
          <p:nvPr/>
        </p:nvGrpSpPr>
        <p:grpSpPr>
          <a:xfrm>
            <a:off x="2976184" y="5516049"/>
            <a:ext cx="2327910" cy="1168400"/>
            <a:chOff x="2976184" y="5516049"/>
            <a:chExt cx="2327910" cy="1168400"/>
          </a:xfrm>
        </p:grpSpPr>
        <p:sp>
          <p:nvSpPr>
            <p:cNvPr id="108" name="object 108"/>
            <p:cNvSpPr/>
            <p:nvPr/>
          </p:nvSpPr>
          <p:spPr>
            <a:xfrm>
              <a:off x="2977771" y="6590744"/>
              <a:ext cx="1657985" cy="92075"/>
            </a:xfrm>
            <a:custGeom>
              <a:avLst/>
              <a:gdLst/>
              <a:ahLst/>
              <a:cxnLst/>
              <a:rect l="l" t="t" r="r" b="b"/>
              <a:pathLst>
                <a:path w="1657985" h="92075">
                  <a:moveTo>
                    <a:pt x="1657692" y="0"/>
                  </a:moveTo>
                  <a:lnTo>
                    <a:pt x="122961" y="0"/>
                  </a:lnTo>
                  <a:lnTo>
                    <a:pt x="0" y="90881"/>
                  </a:lnTo>
                  <a:lnTo>
                    <a:pt x="0" y="91452"/>
                  </a:lnTo>
                  <a:lnTo>
                    <a:pt x="1657692" y="91452"/>
                  </a:lnTo>
                  <a:lnTo>
                    <a:pt x="1657692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09" name="object 109"/>
            <p:cNvSpPr/>
            <p:nvPr/>
          </p:nvSpPr>
          <p:spPr>
            <a:xfrm>
              <a:off x="2977771" y="6590744"/>
              <a:ext cx="1657985" cy="92075"/>
            </a:xfrm>
            <a:custGeom>
              <a:avLst/>
              <a:gdLst/>
              <a:ahLst/>
              <a:cxnLst/>
              <a:rect l="l" t="t" r="r" b="b"/>
              <a:pathLst>
                <a:path w="1657985" h="92075">
                  <a:moveTo>
                    <a:pt x="122961" y="0"/>
                  </a:moveTo>
                  <a:lnTo>
                    <a:pt x="1657692" y="0"/>
                  </a:lnTo>
                  <a:lnTo>
                    <a:pt x="1657692" y="91452"/>
                  </a:lnTo>
                  <a:lnTo>
                    <a:pt x="0" y="91452"/>
                  </a:lnTo>
                  <a:lnTo>
                    <a:pt x="0" y="90881"/>
                  </a:lnTo>
                  <a:lnTo>
                    <a:pt x="122961" y="0"/>
                  </a:lnTo>
                  <a:close/>
                </a:path>
              </a:pathLst>
            </a:custGeom>
            <a:ln w="3175">
              <a:solidFill>
                <a:srgbClr val="4B161A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10" name="object 110"/>
            <p:cNvSpPr/>
            <p:nvPr/>
          </p:nvSpPr>
          <p:spPr>
            <a:xfrm>
              <a:off x="4635463" y="5517637"/>
              <a:ext cx="666750" cy="1165225"/>
            </a:xfrm>
            <a:custGeom>
              <a:avLst/>
              <a:gdLst/>
              <a:ahLst/>
              <a:cxnLst/>
              <a:rect l="l" t="t" r="r" b="b"/>
              <a:pathLst>
                <a:path w="666750" h="1165225">
                  <a:moveTo>
                    <a:pt x="50" y="0"/>
                  </a:moveTo>
                  <a:lnTo>
                    <a:pt x="105016" y="100203"/>
                  </a:lnTo>
                  <a:lnTo>
                    <a:pt x="156141" y="110850"/>
                  </a:lnTo>
                  <a:lnTo>
                    <a:pt x="205340" y="125462"/>
                  </a:lnTo>
                  <a:lnTo>
                    <a:pt x="252377" y="143835"/>
                  </a:lnTo>
                  <a:lnTo>
                    <a:pt x="297014" y="165759"/>
                  </a:lnTo>
                  <a:lnTo>
                    <a:pt x="339013" y="191030"/>
                  </a:lnTo>
                  <a:lnTo>
                    <a:pt x="378138" y="219439"/>
                  </a:lnTo>
                  <a:lnTo>
                    <a:pt x="414151" y="250782"/>
                  </a:lnTo>
                  <a:lnTo>
                    <a:pt x="446816" y="284851"/>
                  </a:lnTo>
                  <a:lnTo>
                    <a:pt x="475895" y="321439"/>
                  </a:lnTo>
                  <a:lnTo>
                    <a:pt x="501150" y="360340"/>
                  </a:lnTo>
                  <a:lnTo>
                    <a:pt x="522346" y="401347"/>
                  </a:lnTo>
                  <a:lnTo>
                    <a:pt x="539244" y="444254"/>
                  </a:lnTo>
                  <a:lnTo>
                    <a:pt x="551608" y="488854"/>
                  </a:lnTo>
                  <a:lnTo>
                    <a:pt x="559201" y="534941"/>
                  </a:lnTo>
                  <a:lnTo>
                    <a:pt x="561784" y="582307"/>
                  </a:lnTo>
                  <a:lnTo>
                    <a:pt x="559488" y="626979"/>
                  </a:lnTo>
                  <a:lnTo>
                    <a:pt x="552733" y="670528"/>
                  </a:lnTo>
                  <a:lnTo>
                    <a:pt x="541716" y="712780"/>
                  </a:lnTo>
                  <a:lnTo>
                    <a:pt x="526637" y="753562"/>
                  </a:lnTo>
                  <a:lnTo>
                    <a:pt x="507693" y="792700"/>
                  </a:lnTo>
                  <a:lnTo>
                    <a:pt x="485083" y="830022"/>
                  </a:lnTo>
                  <a:lnTo>
                    <a:pt x="459005" y="865354"/>
                  </a:lnTo>
                  <a:lnTo>
                    <a:pt x="429658" y="898523"/>
                  </a:lnTo>
                  <a:lnTo>
                    <a:pt x="397240" y="929355"/>
                  </a:lnTo>
                  <a:lnTo>
                    <a:pt x="361948" y="957678"/>
                  </a:lnTo>
                  <a:lnTo>
                    <a:pt x="323983" y="983317"/>
                  </a:lnTo>
                  <a:lnTo>
                    <a:pt x="283541" y="1006101"/>
                  </a:lnTo>
                  <a:lnTo>
                    <a:pt x="240822" y="1025854"/>
                  </a:lnTo>
                  <a:lnTo>
                    <a:pt x="196023" y="1042405"/>
                  </a:lnTo>
                  <a:lnTo>
                    <a:pt x="149343" y="1055579"/>
                  </a:lnTo>
                  <a:lnTo>
                    <a:pt x="100980" y="1065204"/>
                  </a:lnTo>
                  <a:lnTo>
                    <a:pt x="51133" y="1071106"/>
                  </a:lnTo>
                  <a:lnTo>
                    <a:pt x="0" y="1073111"/>
                  </a:lnTo>
                  <a:lnTo>
                    <a:pt x="0" y="1164628"/>
                  </a:lnTo>
                  <a:lnTo>
                    <a:pt x="52088" y="1162876"/>
                  </a:lnTo>
                  <a:lnTo>
                    <a:pt x="103080" y="1157706"/>
                  </a:lnTo>
                  <a:lnTo>
                    <a:pt x="152827" y="1149248"/>
                  </a:lnTo>
                  <a:lnTo>
                    <a:pt x="201182" y="1137631"/>
                  </a:lnTo>
                  <a:lnTo>
                    <a:pt x="247996" y="1122985"/>
                  </a:lnTo>
                  <a:lnTo>
                    <a:pt x="293121" y="1105439"/>
                  </a:lnTo>
                  <a:lnTo>
                    <a:pt x="336409" y="1085123"/>
                  </a:lnTo>
                  <a:lnTo>
                    <a:pt x="377711" y="1062166"/>
                  </a:lnTo>
                  <a:lnTo>
                    <a:pt x="416880" y="1036697"/>
                  </a:lnTo>
                  <a:lnTo>
                    <a:pt x="453766" y="1008846"/>
                  </a:lnTo>
                  <a:lnTo>
                    <a:pt x="488223" y="978743"/>
                  </a:lnTo>
                  <a:lnTo>
                    <a:pt x="520101" y="946517"/>
                  </a:lnTo>
                  <a:lnTo>
                    <a:pt x="549253" y="912297"/>
                  </a:lnTo>
                  <a:lnTo>
                    <a:pt x="575531" y="876213"/>
                  </a:lnTo>
                  <a:lnTo>
                    <a:pt x="598785" y="838395"/>
                  </a:lnTo>
                  <a:lnTo>
                    <a:pt x="618869" y="798971"/>
                  </a:lnTo>
                  <a:lnTo>
                    <a:pt x="635633" y="758072"/>
                  </a:lnTo>
                  <a:lnTo>
                    <a:pt x="648930" y="715826"/>
                  </a:lnTo>
                  <a:lnTo>
                    <a:pt x="658611" y="672364"/>
                  </a:lnTo>
                  <a:lnTo>
                    <a:pt x="664528" y="627815"/>
                  </a:lnTo>
                  <a:lnTo>
                    <a:pt x="666534" y="582307"/>
                  </a:lnTo>
                  <a:lnTo>
                    <a:pt x="664528" y="536802"/>
                  </a:lnTo>
                  <a:lnTo>
                    <a:pt x="658612" y="492254"/>
                  </a:lnTo>
                  <a:lnTo>
                    <a:pt x="648932" y="448794"/>
                  </a:lnTo>
                  <a:lnTo>
                    <a:pt x="635636" y="406551"/>
                  </a:lnTo>
                  <a:lnTo>
                    <a:pt x="618874" y="365653"/>
                  </a:lnTo>
                  <a:lnTo>
                    <a:pt x="598793" y="326232"/>
                  </a:lnTo>
                  <a:lnTo>
                    <a:pt x="575541" y="288416"/>
                  </a:lnTo>
                  <a:lnTo>
                    <a:pt x="549266" y="252334"/>
                  </a:lnTo>
                  <a:lnTo>
                    <a:pt x="520117" y="218116"/>
                  </a:lnTo>
                  <a:lnTo>
                    <a:pt x="488242" y="185891"/>
                  </a:lnTo>
                  <a:lnTo>
                    <a:pt x="453789" y="155789"/>
                  </a:lnTo>
                  <a:lnTo>
                    <a:pt x="416905" y="127940"/>
                  </a:lnTo>
                  <a:lnTo>
                    <a:pt x="377740" y="102472"/>
                  </a:lnTo>
                  <a:lnTo>
                    <a:pt x="336441" y="79515"/>
                  </a:lnTo>
                  <a:lnTo>
                    <a:pt x="293156" y="59199"/>
                  </a:lnTo>
                  <a:lnTo>
                    <a:pt x="248035" y="41652"/>
                  </a:lnTo>
                  <a:lnTo>
                    <a:pt x="201224" y="27005"/>
                  </a:lnTo>
                  <a:lnTo>
                    <a:pt x="152871" y="15387"/>
                  </a:lnTo>
                  <a:lnTo>
                    <a:pt x="103126" y="6927"/>
                  </a:lnTo>
                  <a:lnTo>
                    <a:pt x="52137" y="1755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4B161A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11" name="object 111"/>
            <p:cNvSpPr/>
            <p:nvPr/>
          </p:nvSpPr>
          <p:spPr>
            <a:xfrm>
              <a:off x="4635463" y="5517637"/>
              <a:ext cx="666750" cy="1165225"/>
            </a:xfrm>
            <a:custGeom>
              <a:avLst/>
              <a:gdLst/>
              <a:ahLst/>
              <a:cxnLst/>
              <a:rect l="l" t="t" r="r" b="b"/>
              <a:pathLst>
                <a:path w="666750" h="1165225">
                  <a:moveTo>
                    <a:pt x="666534" y="582307"/>
                  </a:moveTo>
                  <a:lnTo>
                    <a:pt x="664528" y="627815"/>
                  </a:lnTo>
                  <a:lnTo>
                    <a:pt x="658611" y="672364"/>
                  </a:lnTo>
                  <a:lnTo>
                    <a:pt x="648930" y="715826"/>
                  </a:lnTo>
                  <a:lnTo>
                    <a:pt x="635633" y="758072"/>
                  </a:lnTo>
                  <a:lnTo>
                    <a:pt x="618869" y="798971"/>
                  </a:lnTo>
                  <a:lnTo>
                    <a:pt x="598785" y="838395"/>
                  </a:lnTo>
                  <a:lnTo>
                    <a:pt x="575531" y="876213"/>
                  </a:lnTo>
                  <a:lnTo>
                    <a:pt x="549253" y="912297"/>
                  </a:lnTo>
                  <a:lnTo>
                    <a:pt x="520101" y="946517"/>
                  </a:lnTo>
                  <a:lnTo>
                    <a:pt x="488223" y="978743"/>
                  </a:lnTo>
                  <a:lnTo>
                    <a:pt x="453766" y="1008846"/>
                  </a:lnTo>
                  <a:lnTo>
                    <a:pt x="416880" y="1036697"/>
                  </a:lnTo>
                  <a:lnTo>
                    <a:pt x="377711" y="1062166"/>
                  </a:lnTo>
                  <a:lnTo>
                    <a:pt x="336409" y="1085123"/>
                  </a:lnTo>
                  <a:lnTo>
                    <a:pt x="293121" y="1105439"/>
                  </a:lnTo>
                  <a:lnTo>
                    <a:pt x="247996" y="1122985"/>
                  </a:lnTo>
                  <a:lnTo>
                    <a:pt x="201182" y="1137631"/>
                  </a:lnTo>
                  <a:lnTo>
                    <a:pt x="152827" y="1149248"/>
                  </a:lnTo>
                  <a:lnTo>
                    <a:pt x="103080" y="1157706"/>
                  </a:lnTo>
                  <a:lnTo>
                    <a:pt x="52088" y="1162876"/>
                  </a:lnTo>
                  <a:lnTo>
                    <a:pt x="0" y="1164628"/>
                  </a:lnTo>
                  <a:lnTo>
                    <a:pt x="0" y="1073111"/>
                  </a:lnTo>
                  <a:lnTo>
                    <a:pt x="51133" y="1071106"/>
                  </a:lnTo>
                  <a:lnTo>
                    <a:pt x="100980" y="1065204"/>
                  </a:lnTo>
                  <a:lnTo>
                    <a:pt x="149343" y="1055579"/>
                  </a:lnTo>
                  <a:lnTo>
                    <a:pt x="196023" y="1042405"/>
                  </a:lnTo>
                  <a:lnTo>
                    <a:pt x="240822" y="1025854"/>
                  </a:lnTo>
                  <a:lnTo>
                    <a:pt x="283541" y="1006101"/>
                  </a:lnTo>
                  <a:lnTo>
                    <a:pt x="323983" y="983317"/>
                  </a:lnTo>
                  <a:lnTo>
                    <a:pt x="361948" y="957678"/>
                  </a:lnTo>
                  <a:lnTo>
                    <a:pt x="397240" y="929355"/>
                  </a:lnTo>
                  <a:lnTo>
                    <a:pt x="429658" y="898523"/>
                  </a:lnTo>
                  <a:lnTo>
                    <a:pt x="459005" y="865354"/>
                  </a:lnTo>
                  <a:lnTo>
                    <a:pt x="485083" y="830022"/>
                  </a:lnTo>
                  <a:lnTo>
                    <a:pt x="507693" y="792700"/>
                  </a:lnTo>
                  <a:lnTo>
                    <a:pt x="526637" y="753562"/>
                  </a:lnTo>
                  <a:lnTo>
                    <a:pt x="541716" y="712780"/>
                  </a:lnTo>
                  <a:lnTo>
                    <a:pt x="552733" y="670528"/>
                  </a:lnTo>
                  <a:lnTo>
                    <a:pt x="559488" y="626979"/>
                  </a:lnTo>
                  <a:lnTo>
                    <a:pt x="561784" y="582307"/>
                  </a:lnTo>
                  <a:lnTo>
                    <a:pt x="559201" y="534941"/>
                  </a:lnTo>
                  <a:lnTo>
                    <a:pt x="551608" y="488854"/>
                  </a:lnTo>
                  <a:lnTo>
                    <a:pt x="539244" y="444254"/>
                  </a:lnTo>
                  <a:lnTo>
                    <a:pt x="522346" y="401347"/>
                  </a:lnTo>
                  <a:lnTo>
                    <a:pt x="501150" y="360340"/>
                  </a:lnTo>
                  <a:lnTo>
                    <a:pt x="475895" y="321439"/>
                  </a:lnTo>
                  <a:lnTo>
                    <a:pt x="446816" y="284851"/>
                  </a:lnTo>
                  <a:lnTo>
                    <a:pt x="414151" y="250782"/>
                  </a:lnTo>
                  <a:lnTo>
                    <a:pt x="378138" y="219439"/>
                  </a:lnTo>
                  <a:lnTo>
                    <a:pt x="339013" y="191030"/>
                  </a:lnTo>
                  <a:lnTo>
                    <a:pt x="297014" y="165759"/>
                  </a:lnTo>
                  <a:lnTo>
                    <a:pt x="252377" y="143835"/>
                  </a:lnTo>
                  <a:lnTo>
                    <a:pt x="205340" y="125462"/>
                  </a:lnTo>
                  <a:lnTo>
                    <a:pt x="156141" y="110850"/>
                  </a:lnTo>
                  <a:lnTo>
                    <a:pt x="105016" y="100203"/>
                  </a:lnTo>
                  <a:lnTo>
                    <a:pt x="50" y="0"/>
                  </a:lnTo>
                  <a:lnTo>
                    <a:pt x="52137" y="1755"/>
                  </a:lnTo>
                  <a:lnTo>
                    <a:pt x="103126" y="6927"/>
                  </a:lnTo>
                  <a:lnTo>
                    <a:pt x="152871" y="15387"/>
                  </a:lnTo>
                  <a:lnTo>
                    <a:pt x="201224" y="27005"/>
                  </a:lnTo>
                  <a:lnTo>
                    <a:pt x="248035" y="41652"/>
                  </a:lnTo>
                  <a:lnTo>
                    <a:pt x="293156" y="59199"/>
                  </a:lnTo>
                  <a:lnTo>
                    <a:pt x="336441" y="79515"/>
                  </a:lnTo>
                  <a:lnTo>
                    <a:pt x="377740" y="102472"/>
                  </a:lnTo>
                  <a:lnTo>
                    <a:pt x="416905" y="127940"/>
                  </a:lnTo>
                  <a:lnTo>
                    <a:pt x="453789" y="155789"/>
                  </a:lnTo>
                  <a:lnTo>
                    <a:pt x="488242" y="185891"/>
                  </a:lnTo>
                  <a:lnTo>
                    <a:pt x="520117" y="218116"/>
                  </a:lnTo>
                  <a:lnTo>
                    <a:pt x="549266" y="252334"/>
                  </a:lnTo>
                  <a:lnTo>
                    <a:pt x="575541" y="288416"/>
                  </a:lnTo>
                  <a:lnTo>
                    <a:pt x="598793" y="326232"/>
                  </a:lnTo>
                  <a:lnTo>
                    <a:pt x="618874" y="365653"/>
                  </a:lnTo>
                  <a:lnTo>
                    <a:pt x="635636" y="406551"/>
                  </a:lnTo>
                  <a:lnTo>
                    <a:pt x="648932" y="448794"/>
                  </a:lnTo>
                  <a:lnTo>
                    <a:pt x="658612" y="492254"/>
                  </a:lnTo>
                  <a:lnTo>
                    <a:pt x="664528" y="536802"/>
                  </a:lnTo>
                  <a:lnTo>
                    <a:pt x="666534" y="582307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3175">
              <a:solidFill>
                <a:srgbClr val="4B161A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</p:grpSp>
      <p:sp>
        <p:nvSpPr>
          <p:cNvPr id="114" name="object 114"/>
          <p:cNvSpPr txBox="1"/>
          <p:nvPr/>
        </p:nvSpPr>
        <p:spPr>
          <a:xfrm>
            <a:off x="3062808" y="9905328"/>
            <a:ext cx="114046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Other</a:t>
            </a:r>
            <a:r>
              <a:rPr sz="1400" b="0" spc="-9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Activities</a:t>
            </a:r>
            <a:endParaRPr sz="1400" dirty="0">
              <a:latin typeface="Frutiger LT Pro 47 Light Cn"/>
              <a:cs typeface="Frutiger LT Pro 47 Light C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3295947" y="7679120"/>
            <a:ext cx="1204595" cy="3718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25"/>
              </a:lnSpc>
              <a:spcBef>
                <a:spcPts val="100"/>
              </a:spcBef>
            </a:pPr>
            <a:r>
              <a:rPr sz="12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Striking &amp; </a:t>
            </a:r>
            <a:r>
              <a:rPr sz="12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Fielding</a:t>
            </a:r>
            <a:endParaRPr sz="1200" dirty="0">
              <a:latin typeface="Frutiger LT Pro 47 Light Cn"/>
              <a:cs typeface="Frutiger LT Pro 47 Light Cn"/>
            </a:endParaRPr>
          </a:p>
          <a:p>
            <a:pPr marL="509270">
              <a:lnSpc>
                <a:spcPts val="1425"/>
              </a:lnSpc>
            </a:pPr>
            <a:r>
              <a:rPr sz="1200" b="0" spc="-2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Games</a:t>
            </a:r>
            <a:endParaRPr sz="1200" dirty="0">
              <a:latin typeface="Frutiger LT Pro 47 Light Cn"/>
              <a:cs typeface="Frutiger LT Pro 47 Light Cn"/>
            </a:endParaRPr>
          </a:p>
        </p:txBody>
      </p:sp>
      <p:sp>
        <p:nvSpPr>
          <p:cNvPr id="118" name="Rectangle: Top Corners Snipped 117">
            <a:extLst>
              <a:ext uri="{FF2B5EF4-FFF2-40B4-BE49-F238E27FC236}">
                <a16:creationId xmlns:a16="http://schemas.microsoft.com/office/drawing/2014/main" id="{255F72A0-D5E2-C147-5C23-99D1A0B1B808}"/>
              </a:ext>
            </a:extLst>
          </p:cNvPr>
          <p:cNvSpPr/>
          <p:nvPr/>
        </p:nvSpPr>
        <p:spPr>
          <a:xfrm>
            <a:off x="847544" y="2570549"/>
            <a:ext cx="1376232" cy="1233670"/>
          </a:xfrm>
          <a:prstGeom prst="snip2Same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2">
                    <a:lumMod val="75000"/>
                  </a:schemeClr>
                </a:solidFill>
              </a:rPr>
              <a:t>Year </a:t>
            </a:r>
          </a:p>
          <a:p>
            <a:pPr algn="ctr"/>
            <a:r>
              <a:rPr lang="en-GB" sz="3600" dirty="0">
                <a:solidFill>
                  <a:schemeClr val="tx2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119" name="object 115">
            <a:extLst>
              <a:ext uri="{FF2B5EF4-FFF2-40B4-BE49-F238E27FC236}">
                <a16:creationId xmlns:a16="http://schemas.microsoft.com/office/drawing/2014/main" id="{4B1C846E-2235-6D55-E2EA-7E5E13FA6DC8}"/>
              </a:ext>
            </a:extLst>
          </p:cNvPr>
          <p:cNvSpPr/>
          <p:nvPr/>
        </p:nvSpPr>
        <p:spPr>
          <a:xfrm>
            <a:off x="3143182" y="3908979"/>
            <a:ext cx="1633911" cy="117545"/>
          </a:xfrm>
          <a:custGeom>
            <a:avLst/>
            <a:gdLst/>
            <a:ahLst/>
            <a:cxnLst/>
            <a:rect l="l" t="t" r="r" b="b"/>
            <a:pathLst>
              <a:path w="447675" h="92075">
                <a:moveTo>
                  <a:pt x="447090" y="0"/>
                </a:moveTo>
                <a:lnTo>
                  <a:pt x="0" y="0"/>
                </a:lnTo>
                <a:lnTo>
                  <a:pt x="0" y="91452"/>
                </a:lnTo>
                <a:lnTo>
                  <a:pt x="447090" y="91452"/>
                </a:lnTo>
                <a:lnTo>
                  <a:pt x="44709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18">
            <a:extLst>
              <a:ext uri="{FF2B5EF4-FFF2-40B4-BE49-F238E27FC236}">
                <a16:creationId xmlns:a16="http://schemas.microsoft.com/office/drawing/2014/main" id="{4C0D33E2-F68A-5EBA-FAA3-C7311D2AA823}"/>
              </a:ext>
            </a:extLst>
          </p:cNvPr>
          <p:cNvSpPr txBox="1"/>
          <p:nvPr/>
        </p:nvSpPr>
        <p:spPr>
          <a:xfrm>
            <a:off x="2677925" y="3819442"/>
            <a:ext cx="389933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20" dirty="0">
                <a:solidFill>
                  <a:srgbClr val="00333B"/>
                </a:solidFill>
                <a:latin typeface="Frutiger LT Pro 47 Light Cn"/>
                <a:cs typeface="Frutiger LT Pro 47 Light Cn"/>
              </a:rPr>
              <a:t>KEY:</a:t>
            </a:r>
            <a:endParaRPr sz="1400" dirty="0">
              <a:latin typeface="Frutiger LT Pro 47 Light Cn"/>
              <a:cs typeface="Frutiger LT Pro 47 Light Cn"/>
            </a:endParaRPr>
          </a:p>
        </p:txBody>
      </p:sp>
      <p:sp>
        <p:nvSpPr>
          <p:cNvPr id="121" name="object 116">
            <a:extLst>
              <a:ext uri="{FF2B5EF4-FFF2-40B4-BE49-F238E27FC236}">
                <a16:creationId xmlns:a16="http://schemas.microsoft.com/office/drawing/2014/main" id="{12F1F5A8-0A66-8D46-F06C-9718639905CD}"/>
              </a:ext>
            </a:extLst>
          </p:cNvPr>
          <p:cNvSpPr txBox="1"/>
          <p:nvPr/>
        </p:nvSpPr>
        <p:spPr>
          <a:xfrm>
            <a:off x="4927601" y="3647785"/>
            <a:ext cx="9017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dirty="0">
                <a:solidFill>
                  <a:srgbClr val="00333B"/>
                </a:solidFill>
                <a:latin typeface="Frutiger LT Pro 47 Light Cn"/>
                <a:cs typeface="Frutiger LT Pro 47 Light Cn"/>
              </a:rPr>
              <a:t>Fit to </a:t>
            </a:r>
            <a:r>
              <a:rPr sz="1400" b="0" spc="-10" dirty="0">
                <a:solidFill>
                  <a:srgbClr val="00333B"/>
                </a:solidFill>
                <a:latin typeface="Frutiger LT Pro 47 Light Cn"/>
                <a:cs typeface="Frutiger LT Pro 47 Light Cn"/>
              </a:rPr>
              <a:t>Perform</a:t>
            </a:r>
            <a:endParaRPr sz="1400" dirty="0">
              <a:latin typeface="Frutiger LT Pro 47 Light Cn"/>
              <a:cs typeface="Frutiger LT Pro 47 Light Cn"/>
            </a:endParaRPr>
          </a:p>
        </p:txBody>
      </p:sp>
      <p:pic>
        <p:nvPicPr>
          <p:cNvPr id="122" name="Picture 121">
            <a:extLst>
              <a:ext uri="{FF2B5EF4-FFF2-40B4-BE49-F238E27FC236}">
                <a16:creationId xmlns:a16="http://schemas.microsoft.com/office/drawing/2014/main" id="{24E5B8C3-254E-05F9-8B53-FCE51D35EA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9339" y="305475"/>
            <a:ext cx="1402768" cy="1065467"/>
          </a:xfrm>
          <a:prstGeom prst="rect">
            <a:avLst/>
          </a:prstGeom>
          <a:ln w="5715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01818" y="6363095"/>
            <a:ext cx="2089785" cy="3872865"/>
            <a:chOff x="801818" y="6363095"/>
            <a:chExt cx="2089785" cy="3872865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3" name="object 3"/>
            <p:cNvSpPr/>
            <p:nvPr/>
          </p:nvSpPr>
          <p:spPr>
            <a:xfrm>
              <a:off x="803062" y="6363095"/>
              <a:ext cx="2087245" cy="1889125"/>
            </a:xfrm>
            <a:custGeom>
              <a:avLst/>
              <a:gdLst/>
              <a:ahLst/>
              <a:cxnLst/>
              <a:rect l="l" t="t" r="r" b="b"/>
              <a:pathLst>
                <a:path w="2087245" h="1889125">
                  <a:moveTo>
                    <a:pt x="1694027" y="0"/>
                  </a:moveTo>
                  <a:lnTo>
                    <a:pt x="1645172" y="9173"/>
                  </a:lnTo>
                  <a:lnTo>
                    <a:pt x="1596738" y="19386"/>
                  </a:lnTo>
                  <a:lnTo>
                    <a:pt x="1548738" y="30625"/>
                  </a:lnTo>
                  <a:lnTo>
                    <a:pt x="1501189" y="42877"/>
                  </a:lnTo>
                  <a:lnTo>
                    <a:pt x="1454103" y="56129"/>
                  </a:lnTo>
                  <a:lnTo>
                    <a:pt x="1407495" y="70367"/>
                  </a:lnTo>
                  <a:lnTo>
                    <a:pt x="1361380" y="85578"/>
                  </a:lnTo>
                  <a:lnTo>
                    <a:pt x="1315773" y="101749"/>
                  </a:lnTo>
                  <a:lnTo>
                    <a:pt x="1270687" y="118866"/>
                  </a:lnTo>
                  <a:lnTo>
                    <a:pt x="1226137" y="136917"/>
                  </a:lnTo>
                  <a:lnTo>
                    <a:pt x="1182137" y="155888"/>
                  </a:lnTo>
                  <a:lnTo>
                    <a:pt x="1138702" y="175766"/>
                  </a:lnTo>
                  <a:lnTo>
                    <a:pt x="1095846" y="196538"/>
                  </a:lnTo>
                  <a:lnTo>
                    <a:pt x="1053584" y="218189"/>
                  </a:lnTo>
                  <a:lnTo>
                    <a:pt x="1011931" y="240708"/>
                  </a:lnTo>
                  <a:lnTo>
                    <a:pt x="970899" y="264081"/>
                  </a:lnTo>
                  <a:lnTo>
                    <a:pt x="930505" y="288294"/>
                  </a:lnTo>
                  <a:lnTo>
                    <a:pt x="890761" y="313334"/>
                  </a:lnTo>
                  <a:lnTo>
                    <a:pt x="851684" y="339189"/>
                  </a:lnTo>
                  <a:lnTo>
                    <a:pt x="813287" y="365844"/>
                  </a:lnTo>
                  <a:lnTo>
                    <a:pt x="775584" y="393287"/>
                  </a:lnTo>
                  <a:lnTo>
                    <a:pt x="738590" y="421504"/>
                  </a:lnTo>
                  <a:lnTo>
                    <a:pt x="702320" y="450482"/>
                  </a:lnTo>
                  <a:lnTo>
                    <a:pt x="666788" y="480208"/>
                  </a:lnTo>
                  <a:lnTo>
                    <a:pt x="632007" y="510668"/>
                  </a:lnTo>
                  <a:lnTo>
                    <a:pt x="597994" y="541849"/>
                  </a:lnTo>
                  <a:lnTo>
                    <a:pt x="564761" y="573738"/>
                  </a:lnTo>
                  <a:lnTo>
                    <a:pt x="532324" y="606322"/>
                  </a:lnTo>
                  <a:lnTo>
                    <a:pt x="500697" y="639588"/>
                  </a:lnTo>
                  <a:lnTo>
                    <a:pt x="469894" y="673522"/>
                  </a:lnTo>
                  <a:lnTo>
                    <a:pt x="439930" y="708110"/>
                  </a:lnTo>
                  <a:lnTo>
                    <a:pt x="410820" y="743340"/>
                  </a:lnTo>
                  <a:lnTo>
                    <a:pt x="382576" y="779199"/>
                  </a:lnTo>
                  <a:lnTo>
                    <a:pt x="355215" y="815673"/>
                  </a:lnTo>
                  <a:lnTo>
                    <a:pt x="328750" y="852748"/>
                  </a:lnTo>
                  <a:lnTo>
                    <a:pt x="303196" y="890413"/>
                  </a:lnTo>
                  <a:lnTo>
                    <a:pt x="278567" y="928652"/>
                  </a:lnTo>
                  <a:lnTo>
                    <a:pt x="254878" y="967454"/>
                  </a:lnTo>
                  <a:lnTo>
                    <a:pt x="232143" y="1006804"/>
                  </a:lnTo>
                  <a:lnTo>
                    <a:pt x="210376" y="1046691"/>
                  </a:lnTo>
                  <a:lnTo>
                    <a:pt x="189593" y="1087099"/>
                  </a:lnTo>
                  <a:lnTo>
                    <a:pt x="169806" y="1128017"/>
                  </a:lnTo>
                  <a:lnTo>
                    <a:pt x="151032" y="1169430"/>
                  </a:lnTo>
                  <a:lnTo>
                    <a:pt x="133283" y="1211326"/>
                  </a:lnTo>
                  <a:lnTo>
                    <a:pt x="116576" y="1253691"/>
                  </a:lnTo>
                  <a:lnTo>
                    <a:pt x="100923" y="1296512"/>
                  </a:lnTo>
                  <a:lnTo>
                    <a:pt x="86339" y="1339776"/>
                  </a:lnTo>
                  <a:lnTo>
                    <a:pt x="72840" y="1383470"/>
                  </a:lnTo>
                  <a:lnTo>
                    <a:pt x="60438" y="1427580"/>
                  </a:lnTo>
                  <a:lnTo>
                    <a:pt x="49149" y="1472092"/>
                  </a:lnTo>
                  <a:lnTo>
                    <a:pt x="38988" y="1516995"/>
                  </a:lnTo>
                  <a:lnTo>
                    <a:pt x="29968" y="1562274"/>
                  </a:lnTo>
                  <a:lnTo>
                    <a:pt x="22103" y="1607916"/>
                  </a:lnTo>
                  <a:lnTo>
                    <a:pt x="15410" y="1653908"/>
                  </a:lnTo>
                  <a:lnTo>
                    <a:pt x="9900" y="1700237"/>
                  </a:lnTo>
                  <a:lnTo>
                    <a:pt x="5590" y="1746890"/>
                  </a:lnTo>
                  <a:lnTo>
                    <a:pt x="2494" y="1793852"/>
                  </a:lnTo>
                  <a:lnTo>
                    <a:pt x="626" y="1841111"/>
                  </a:lnTo>
                  <a:lnTo>
                    <a:pt x="0" y="1888655"/>
                  </a:lnTo>
                  <a:lnTo>
                    <a:pt x="374192" y="1888655"/>
                  </a:lnTo>
                  <a:lnTo>
                    <a:pt x="374922" y="1842146"/>
                  </a:lnTo>
                  <a:lnTo>
                    <a:pt x="377099" y="1795972"/>
                  </a:lnTo>
                  <a:lnTo>
                    <a:pt x="380702" y="1750150"/>
                  </a:lnTo>
                  <a:lnTo>
                    <a:pt x="385712" y="1704698"/>
                  </a:lnTo>
                  <a:lnTo>
                    <a:pt x="392108" y="1659636"/>
                  </a:lnTo>
                  <a:lnTo>
                    <a:pt x="399870" y="1614981"/>
                  </a:lnTo>
                  <a:lnTo>
                    <a:pt x="408979" y="1570753"/>
                  </a:lnTo>
                  <a:lnTo>
                    <a:pt x="419414" y="1526969"/>
                  </a:lnTo>
                  <a:lnTo>
                    <a:pt x="431155" y="1483648"/>
                  </a:lnTo>
                  <a:lnTo>
                    <a:pt x="444182" y="1440808"/>
                  </a:lnTo>
                  <a:lnTo>
                    <a:pt x="458476" y="1398469"/>
                  </a:lnTo>
                  <a:lnTo>
                    <a:pt x="474015" y="1356648"/>
                  </a:lnTo>
                  <a:lnTo>
                    <a:pt x="490781" y="1315364"/>
                  </a:lnTo>
                  <a:lnTo>
                    <a:pt x="508752" y="1274635"/>
                  </a:lnTo>
                  <a:lnTo>
                    <a:pt x="527909" y="1234480"/>
                  </a:lnTo>
                  <a:lnTo>
                    <a:pt x="548233" y="1194917"/>
                  </a:lnTo>
                  <a:lnTo>
                    <a:pt x="569701" y="1155965"/>
                  </a:lnTo>
                  <a:lnTo>
                    <a:pt x="592296" y="1117642"/>
                  </a:lnTo>
                  <a:lnTo>
                    <a:pt x="615996" y="1079966"/>
                  </a:lnTo>
                  <a:lnTo>
                    <a:pt x="640782" y="1042957"/>
                  </a:lnTo>
                  <a:lnTo>
                    <a:pt x="666633" y="1006632"/>
                  </a:lnTo>
                  <a:lnTo>
                    <a:pt x="693530" y="971010"/>
                  </a:lnTo>
                  <a:lnTo>
                    <a:pt x="721452" y="936110"/>
                  </a:lnTo>
                  <a:lnTo>
                    <a:pt x="750380" y="901949"/>
                  </a:lnTo>
                  <a:lnTo>
                    <a:pt x="780292" y="868547"/>
                  </a:lnTo>
                  <a:lnTo>
                    <a:pt x="811171" y="835922"/>
                  </a:lnTo>
                  <a:lnTo>
                    <a:pt x="842994" y="804092"/>
                  </a:lnTo>
                  <a:lnTo>
                    <a:pt x="875742" y="773075"/>
                  </a:lnTo>
                  <a:lnTo>
                    <a:pt x="909396" y="742891"/>
                  </a:lnTo>
                  <a:lnTo>
                    <a:pt x="943934" y="713558"/>
                  </a:lnTo>
                  <a:lnTo>
                    <a:pt x="979338" y="685093"/>
                  </a:lnTo>
                  <a:lnTo>
                    <a:pt x="1015586" y="657517"/>
                  </a:lnTo>
                  <a:lnTo>
                    <a:pt x="1052660" y="630846"/>
                  </a:lnTo>
                  <a:lnTo>
                    <a:pt x="1090538" y="605099"/>
                  </a:lnTo>
                  <a:lnTo>
                    <a:pt x="1129200" y="580296"/>
                  </a:lnTo>
                  <a:lnTo>
                    <a:pt x="1168628" y="556454"/>
                  </a:lnTo>
                  <a:lnTo>
                    <a:pt x="1208800" y="533592"/>
                  </a:lnTo>
                  <a:lnTo>
                    <a:pt x="1249697" y="511728"/>
                  </a:lnTo>
                  <a:lnTo>
                    <a:pt x="1291298" y="490881"/>
                  </a:lnTo>
                  <a:lnTo>
                    <a:pt x="1333584" y="471069"/>
                  </a:lnTo>
                  <a:lnTo>
                    <a:pt x="1376534" y="452311"/>
                  </a:lnTo>
                  <a:lnTo>
                    <a:pt x="1420128" y="434625"/>
                  </a:lnTo>
                  <a:lnTo>
                    <a:pt x="1464347" y="418029"/>
                  </a:lnTo>
                  <a:lnTo>
                    <a:pt x="1509170" y="402543"/>
                  </a:lnTo>
                  <a:lnTo>
                    <a:pt x="1554577" y="388184"/>
                  </a:lnTo>
                  <a:lnTo>
                    <a:pt x="1600549" y="374971"/>
                  </a:lnTo>
                  <a:lnTo>
                    <a:pt x="1647064" y="362922"/>
                  </a:lnTo>
                  <a:lnTo>
                    <a:pt x="1694103" y="352057"/>
                  </a:lnTo>
                  <a:lnTo>
                    <a:pt x="1741647" y="342392"/>
                  </a:lnTo>
                  <a:lnTo>
                    <a:pt x="1789674" y="333948"/>
                  </a:lnTo>
                  <a:lnTo>
                    <a:pt x="1838165" y="326742"/>
                  </a:lnTo>
                  <a:lnTo>
                    <a:pt x="1887100" y="320792"/>
                  </a:lnTo>
                  <a:lnTo>
                    <a:pt x="1936459" y="316118"/>
                  </a:lnTo>
                  <a:lnTo>
                    <a:pt x="1986221" y="312737"/>
                  </a:lnTo>
                  <a:lnTo>
                    <a:pt x="2036367" y="310668"/>
                  </a:lnTo>
                  <a:lnTo>
                    <a:pt x="2086876" y="309930"/>
                  </a:lnTo>
                  <a:lnTo>
                    <a:pt x="1694027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01818" y="8295820"/>
              <a:ext cx="2089785" cy="1940560"/>
            </a:xfrm>
            <a:custGeom>
              <a:avLst/>
              <a:gdLst/>
              <a:ahLst/>
              <a:cxnLst/>
              <a:rect l="l" t="t" r="r" b="b"/>
              <a:pathLst>
                <a:path w="2089785" h="1940559">
                  <a:moveTo>
                    <a:pt x="374205" y="0"/>
                  </a:moveTo>
                  <a:lnTo>
                    <a:pt x="0" y="0"/>
                  </a:lnTo>
                  <a:lnTo>
                    <a:pt x="587" y="46453"/>
                  </a:lnTo>
                  <a:lnTo>
                    <a:pt x="2340" y="92638"/>
                  </a:lnTo>
                  <a:lnTo>
                    <a:pt x="5246" y="138544"/>
                  </a:lnTo>
                  <a:lnTo>
                    <a:pt x="9291" y="184157"/>
                  </a:lnTo>
                  <a:lnTo>
                    <a:pt x="14463" y="229466"/>
                  </a:lnTo>
                  <a:lnTo>
                    <a:pt x="20748" y="274458"/>
                  </a:lnTo>
                  <a:lnTo>
                    <a:pt x="28134" y="319122"/>
                  </a:lnTo>
                  <a:lnTo>
                    <a:pt x="36606" y="363446"/>
                  </a:lnTo>
                  <a:lnTo>
                    <a:pt x="46153" y="407416"/>
                  </a:lnTo>
                  <a:lnTo>
                    <a:pt x="56761" y="451021"/>
                  </a:lnTo>
                  <a:lnTo>
                    <a:pt x="68417" y="494249"/>
                  </a:lnTo>
                  <a:lnTo>
                    <a:pt x="81108" y="537088"/>
                  </a:lnTo>
                  <a:lnTo>
                    <a:pt x="94820" y="579525"/>
                  </a:lnTo>
                  <a:lnTo>
                    <a:pt x="109541" y="621548"/>
                  </a:lnTo>
                  <a:lnTo>
                    <a:pt x="125258" y="663146"/>
                  </a:lnTo>
                  <a:lnTo>
                    <a:pt x="141957" y="704305"/>
                  </a:lnTo>
                  <a:lnTo>
                    <a:pt x="159626" y="745014"/>
                  </a:lnTo>
                  <a:lnTo>
                    <a:pt x="178250" y="785261"/>
                  </a:lnTo>
                  <a:lnTo>
                    <a:pt x="197818" y="825034"/>
                  </a:lnTo>
                  <a:lnTo>
                    <a:pt x="218316" y="864319"/>
                  </a:lnTo>
                  <a:lnTo>
                    <a:pt x="239731" y="903106"/>
                  </a:lnTo>
                  <a:lnTo>
                    <a:pt x="262050" y="941382"/>
                  </a:lnTo>
                  <a:lnTo>
                    <a:pt x="285260" y="979135"/>
                  </a:lnTo>
                  <a:lnTo>
                    <a:pt x="309347" y="1016353"/>
                  </a:lnTo>
                  <a:lnTo>
                    <a:pt x="334299" y="1053023"/>
                  </a:lnTo>
                  <a:lnTo>
                    <a:pt x="360103" y="1089133"/>
                  </a:lnTo>
                  <a:lnTo>
                    <a:pt x="386745" y="1124672"/>
                  </a:lnTo>
                  <a:lnTo>
                    <a:pt x="414212" y="1159627"/>
                  </a:lnTo>
                  <a:lnTo>
                    <a:pt x="442491" y="1193985"/>
                  </a:lnTo>
                  <a:lnTo>
                    <a:pt x="471570" y="1227736"/>
                  </a:lnTo>
                  <a:lnTo>
                    <a:pt x="501435" y="1260866"/>
                  </a:lnTo>
                  <a:lnTo>
                    <a:pt x="532072" y="1293363"/>
                  </a:lnTo>
                  <a:lnTo>
                    <a:pt x="563470" y="1325216"/>
                  </a:lnTo>
                  <a:lnTo>
                    <a:pt x="595614" y="1356412"/>
                  </a:lnTo>
                  <a:lnTo>
                    <a:pt x="628491" y="1386939"/>
                  </a:lnTo>
                  <a:lnTo>
                    <a:pt x="662090" y="1416785"/>
                  </a:lnTo>
                  <a:lnTo>
                    <a:pt x="696396" y="1445937"/>
                  </a:lnTo>
                  <a:lnTo>
                    <a:pt x="731396" y="1474384"/>
                  </a:lnTo>
                  <a:lnTo>
                    <a:pt x="767077" y="1502113"/>
                  </a:lnTo>
                  <a:lnTo>
                    <a:pt x="803427" y="1529112"/>
                  </a:lnTo>
                  <a:lnTo>
                    <a:pt x="840432" y="1555369"/>
                  </a:lnTo>
                  <a:lnTo>
                    <a:pt x="878079" y="1580872"/>
                  </a:lnTo>
                  <a:lnTo>
                    <a:pt x="916354" y="1605609"/>
                  </a:lnTo>
                  <a:lnTo>
                    <a:pt x="955246" y="1629568"/>
                  </a:lnTo>
                  <a:lnTo>
                    <a:pt x="994740" y="1652735"/>
                  </a:lnTo>
                  <a:lnTo>
                    <a:pt x="1034824" y="1675100"/>
                  </a:lnTo>
                  <a:lnTo>
                    <a:pt x="1075484" y="1696650"/>
                  </a:lnTo>
                  <a:lnTo>
                    <a:pt x="1116708" y="1717373"/>
                  </a:lnTo>
                  <a:lnTo>
                    <a:pt x="1158482" y="1737257"/>
                  </a:lnTo>
                  <a:lnTo>
                    <a:pt x="1200793" y="1756289"/>
                  </a:lnTo>
                  <a:lnTo>
                    <a:pt x="1243628" y="1774458"/>
                  </a:lnTo>
                  <a:lnTo>
                    <a:pt x="1286975" y="1791751"/>
                  </a:lnTo>
                  <a:lnTo>
                    <a:pt x="1330819" y="1808156"/>
                  </a:lnTo>
                  <a:lnTo>
                    <a:pt x="1375149" y="1823661"/>
                  </a:lnTo>
                  <a:lnTo>
                    <a:pt x="1419950" y="1838254"/>
                  </a:lnTo>
                  <a:lnTo>
                    <a:pt x="1465209" y="1851922"/>
                  </a:lnTo>
                  <a:lnTo>
                    <a:pt x="1510915" y="1864654"/>
                  </a:lnTo>
                  <a:lnTo>
                    <a:pt x="1557052" y="1876437"/>
                  </a:lnTo>
                  <a:lnTo>
                    <a:pt x="1603609" y="1887260"/>
                  </a:lnTo>
                  <a:lnTo>
                    <a:pt x="1650573" y="1897109"/>
                  </a:lnTo>
                  <a:lnTo>
                    <a:pt x="1697929" y="1905973"/>
                  </a:lnTo>
                  <a:lnTo>
                    <a:pt x="1745666" y="1913840"/>
                  </a:lnTo>
                  <a:lnTo>
                    <a:pt x="1793770" y="1920698"/>
                  </a:lnTo>
                  <a:lnTo>
                    <a:pt x="1842227" y="1926534"/>
                  </a:lnTo>
                  <a:lnTo>
                    <a:pt x="1891026" y="1931336"/>
                  </a:lnTo>
                  <a:lnTo>
                    <a:pt x="1940152" y="1935092"/>
                  </a:lnTo>
                  <a:lnTo>
                    <a:pt x="1989592" y="1937790"/>
                  </a:lnTo>
                  <a:lnTo>
                    <a:pt x="2039335" y="1939417"/>
                  </a:lnTo>
                  <a:lnTo>
                    <a:pt x="2089365" y="1939963"/>
                  </a:lnTo>
                  <a:lnTo>
                    <a:pt x="2089365" y="1592529"/>
                  </a:lnTo>
                  <a:lnTo>
                    <a:pt x="2039679" y="1591873"/>
                  </a:lnTo>
                  <a:lnTo>
                    <a:pt x="1990342" y="1589919"/>
                  </a:lnTo>
                  <a:lnTo>
                    <a:pt x="1941375" y="1586683"/>
                  </a:lnTo>
                  <a:lnTo>
                    <a:pt x="1892796" y="1582184"/>
                  </a:lnTo>
                  <a:lnTo>
                    <a:pt x="1844625" y="1576439"/>
                  </a:lnTo>
                  <a:lnTo>
                    <a:pt x="1796880" y="1569465"/>
                  </a:lnTo>
                  <a:lnTo>
                    <a:pt x="1749581" y="1561281"/>
                  </a:lnTo>
                  <a:lnTo>
                    <a:pt x="1702747" y="1551905"/>
                  </a:lnTo>
                  <a:lnTo>
                    <a:pt x="1656396" y="1541353"/>
                  </a:lnTo>
                  <a:lnTo>
                    <a:pt x="1610549" y="1529644"/>
                  </a:lnTo>
                  <a:lnTo>
                    <a:pt x="1565223" y="1516795"/>
                  </a:lnTo>
                  <a:lnTo>
                    <a:pt x="1520438" y="1502824"/>
                  </a:lnTo>
                  <a:lnTo>
                    <a:pt x="1476213" y="1487749"/>
                  </a:lnTo>
                  <a:lnTo>
                    <a:pt x="1432567" y="1471587"/>
                  </a:lnTo>
                  <a:lnTo>
                    <a:pt x="1389520" y="1454357"/>
                  </a:lnTo>
                  <a:lnTo>
                    <a:pt x="1347089" y="1436075"/>
                  </a:lnTo>
                  <a:lnTo>
                    <a:pt x="1305295" y="1416760"/>
                  </a:lnTo>
                  <a:lnTo>
                    <a:pt x="1264156" y="1396430"/>
                  </a:lnTo>
                  <a:lnTo>
                    <a:pt x="1223692" y="1375101"/>
                  </a:lnTo>
                  <a:lnTo>
                    <a:pt x="1183921" y="1352792"/>
                  </a:lnTo>
                  <a:lnTo>
                    <a:pt x="1144863" y="1329520"/>
                  </a:lnTo>
                  <a:lnTo>
                    <a:pt x="1106536" y="1305304"/>
                  </a:lnTo>
                  <a:lnTo>
                    <a:pt x="1068961" y="1280160"/>
                  </a:lnTo>
                  <a:lnTo>
                    <a:pt x="1032155" y="1254106"/>
                  </a:lnTo>
                  <a:lnTo>
                    <a:pt x="996137" y="1227161"/>
                  </a:lnTo>
                  <a:lnTo>
                    <a:pt x="960928" y="1199342"/>
                  </a:lnTo>
                  <a:lnTo>
                    <a:pt x="926546" y="1170667"/>
                  </a:lnTo>
                  <a:lnTo>
                    <a:pt x="893010" y="1141152"/>
                  </a:lnTo>
                  <a:lnTo>
                    <a:pt x="860338" y="1110817"/>
                  </a:lnTo>
                  <a:lnTo>
                    <a:pt x="828551" y="1079679"/>
                  </a:lnTo>
                  <a:lnTo>
                    <a:pt x="797668" y="1047755"/>
                  </a:lnTo>
                  <a:lnTo>
                    <a:pt x="767706" y="1015063"/>
                  </a:lnTo>
                  <a:lnTo>
                    <a:pt x="738686" y="981621"/>
                  </a:lnTo>
                  <a:lnTo>
                    <a:pt x="710627" y="947446"/>
                  </a:lnTo>
                  <a:lnTo>
                    <a:pt x="683547" y="912557"/>
                  </a:lnTo>
                  <a:lnTo>
                    <a:pt x="657466" y="876971"/>
                  </a:lnTo>
                  <a:lnTo>
                    <a:pt x="632402" y="840705"/>
                  </a:lnTo>
                  <a:lnTo>
                    <a:pt x="608375" y="803778"/>
                  </a:lnTo>
                  <a:lnTo>
                    <a:pt x="585404" y="766207"/>
                  </a:lnTo>
                  <a:lnTo>
                    <a:pt x="563508" y="728009"/>
                  </a:lnTo>
                  <a:lnTo>
                    <a:pt x="542705" y="689203"/>
                  </a:lnTo>
                  <a:lnTo>
                    <a:pt x="523016" y="649807"/>
                  </a:lnTo>
                  <a:lnTo>
                    <a:pt x="504459" y="609837"/>
                  </a:lnTo>
                  <a:lnTo>
                    <a:pt x="487053" y="569312"/>
                  </a:lnTo>
                  <a:lnTo>
                    <a:pt x="470817" y="528249"/>
                  </a:lnTo>
                  <a:lnTo>
                    <a:pt x="455771" y="486666"/>
                  </a:lnTo>
                  <a:lnTo>
                    <a:pt x="441932" y="444581"/>
                  </a:lnTo>
                  <a:lnTo>
                    <a:pt x="429322" y="402011"/>
                  </a:lnTo>
                  <a:lnTo>
                    <a:pt x="417957" y="358975"/>
                  </a:lnTo>
                  <a:lnTo>
                    <a:pt x="407859" y="315489"/>
                  </a:lnTo>
                  <a:lnTo>
                    <a:pt x="399044" y="271572"/>
                  </a:lnTo>
                  <a:lnTo>
                    <a:pt x="391534" y="227241"/>
                  </a:lnTo>
                  <a:lnTo>
                    <a:pt x="385346" y="182514"/>
                  </a:lnTo>
                  <a:lnTo>
                    <a:pt x="380501" y="137408"/>
                  </a:lnTo>
                  <a:lnTo>
                    <a:pt x="377016" y="91943"/>
                  </a:lnTo>
                  <a:lnTo>
                    <a:pt x="374911" y="46134"/>
                  </a:lnTo>
                  <a:lnTo>
                    <a:pt x="37420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24167" y="1491244"/>
            <a:ext cx="621870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68325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chemeClr val="tx2">
                    <a:lumMod val="75000"/>
                  </a:schemeClr>
                </a:solidFill>
              </a:rPr>
              <a:t>PHYSICAL </a:t>
            </a:r>
            <a:r>
              <a:rPr spc="-50" dirty="0">
                <a:solidFill>
                  <a:schemeClr val="tx2">
                    <a:lumMod val="75000"/>
                  </a:schemeClr>
                </a:solidFill>
              </a:rPr>
              <a:t>EDUCATION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524120" y="2361048"/>
            <a:ext cx="172983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0" spc="-25" dirty="0">
                <a:solidFill>
                  <a:schemeClr val="tx2">
                    <a:lumMod val="75000"/>
                  </a:schemeClr>
                </a:solidFill>
                <a:latin typeface="Frutiger LT Pro 47 Light Cn"/>
                <a:cs typeface="Frutiger LT Pro 47 Light Cn"/>
              </a:rPr>
              <a:t>Year</a:t>
            </a:r>
            <a:r>
              <a:rPr sz="4000" b="0" spc="-200" dirty="0">
                <a:solidFill>
                  <a:schemeClr val="tx2">
                    <a:lumMod val="75000"/>
                  </a:schemeClr>
                </a:solidFill>
                <a:latin typeface="Frutiger LT Pro 47 Light Cn"/>
                <a:cs typeface="Frutiger LT Pro 47 Light Cn"/>
              </a:rPr>
              <a:t> </a:t>
            </a:r>
            <a:r>
              <a:rPr sz="4000" b="0" spc="-50" dirty="0">
                <a:solidFill>
                  <a:schemeClr val="tx2">
                    <a:lumMod val="75000"/>
                  </a:schemeClr>
                </a:solidFill>
                <a:latin typeface="Frutiger LT Pro 47 Light Cn"/>
                <a:cs typeface="Frutiger LT Pro 47 Light Cn"/>
              </a:rPr>
              <a:t>9</a:t>
            </a:r>
            <a:endParaRPr sz="4000" dirty="0">
              <a:solidFill>
                <a:schemeClr val="tx2">
                  <a:lumMod val="75000"/>
                </a:schemeClr>
              </a:solidFill>
              <a:latin typeface="Frutiger LT Pro 47 Light Cn"/>
              <a:cs typeface="Frutiger LT Pro 47 Light C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84393" y="309245"/>
            <a:ext cx="2903220" cy="827405"/>
            <a:chOff x="384393" y="309245"/>
            <a:chExt cx="2903220" cy="827405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4393" y="309245"/>
              <a:ext cx="2567909" cy="82736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5616" y="422922"/>
              <a:ext cx="2651459" cy="713689"/>
            </a:xfrm>
            <a:prstGeom prst="rect">
              <a:avLst/>
            </a:prstGeom>
          </p:spPr>
        </p:pic>
      </p:grpSp>
      <p:grpSp>
        <p:nvGrpSpPr>
          <p:cNvPr id="10" name="object 10"/>
          <p:cNvGrpSpPr/>
          <p:nvPr/>
        </p:nvGrpSpPr>
        <p:grpSpPr>
          <a:xfrm>
            <a:off x="2958608" y="4191706"/>
            <a:ext cx="3781425" cy="3867785"/>
            <a:chOff x="2958608" y="4191706"/>
            <a:chExt cx="3781425" cy="3867785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1" name="object 11"/>
            <p:cNvSpPr/>
            <p:nvPr/>
          </p:nvSpPr>
          <p:spPr>
            <a:xfrm>
              <a:off x="4650060" y="4568877"/>
              <a:ext cx="1676400" cy="1528445"/>
            </a:xfrm>
            <a:custGeom>
              <a:avLst/>
              <a:gdLst/>
              <a:ahLst/>
              <a:cxnLst/>
              <a:rect l="l" t="t" r="r" b="b"/>
              <a:pathLst>
                <a:path w="1676400" h="1528445">
                  <a:moveTo>
                    <a:pt x="0" y="0"/>
                  </a:moveTo>
                  <a:lnTo>
                    <a:pt x="0" y="895946"/>
                  </a:lnTo>
                  <a:lnTo>
                    <a:pt x="49518" y="897534"/>
                  </a:lnTo>
                  <a:lnTo>
                    <a:pt x="98096" y="902224"/>
                  </a:lnTo>
                  <a:lnTo>
                    <a:pt x="145618" y="909910"/>
                  </a:lnTo>
                  <a:lnTo>
                    <a:pt x="191964" y="920486"/>
                  </a:lnTo>
                  <a:lnTo>
                    <a:pt x="237020" y="933843"/>
                  </a:lnTo>
                  <a:lnTo>
                    <a:pt x="280666" y="949876"/>
                  </a:lnTo>
                  <a:lnTo>
                    <a:pt x="322785" y="968477"/>
                  </a:lnTo>
                  <a:lnTo>
                    <a:pt x="363261" y="989539"/>
                  </a:lnTo>
                  <a:lnTo>
                    <a:pt x="401976" y="1012956"/>
                  </a:lnTo>
                  <a:lnTo>
                    <a:pt x="438812" y="1038620"/>
                  </a:lnTo>
                  <a:lnTo>
                    <a:pt x="473653" y="1066424"/>
                  </a:lnTo>
                  <a:lnTo>
                    <a:pt x="506380" y="1096261"/>
                  </a:lnTo>
                  <a:lnTo>
                    <a:pt x="536877" y="1128025"/>
                  </a:lnTo>
                  <a:lnTo>
                    <a:pt x="565027" y="1161608"/>
                  </a:lnTo>
                  <a:lnTo>
                    <a:pt x="590711" y="1196903"/>
                  </a:lnTo>
                  <a:lnTo>
                    <a:pt x="613814" y="1233804"/>
                  </a:lnTo>
                  <a:lnTo>
                    <a:pt x="634216" y="1272204"/>
                  </a:lnTo>
                  <a:lnTo>
                    <a:pt x="651802" y="1311994"/>
                  </a:lnTo>
                  <a:lnTo>
                    <a:pt x="666453" y="1353070"/>
                  </a:lnTo>
                  <a:lnTo>
                    <a:pt x="678053" y="1395322"/>
                  </a:lnTo>
                  <a:lnTo>
                    <a:pt x="686483" y="1438646"/>
                  </a:lnTo>
                  <a:lnTo>
                    <a:pt x="691628" y="1482933"/>
                  </a:lnTo>
                  <a:lnTo>
                    <a:pt x="693369" y="1528076"/>
                  </a:lnTo>
                  <a:lnTo>
                    <a:pt x="1676120" y="1528076"/>
                  </a:lnTo>
                  <a:lnTo>
                    <a:pt x="1675379" y="1482205"/>
                  </a:lnTo>
                  <a:lnTo>
                    <a:pt x="1673171" y="1436670"/>
                  </a:lnTo>
                  <a:lnTo>
                    <a:pt x="1669515" y="1391490"/>
                  </a:lnTo>
                  <a:lnTo>
                    <a:pt x="1664434" y="1346684"/>
                  </a:lnTo>
                  <a:lnTo>
                    <a:pt x="1657947" y="1302270"/>
                  </a:lnTo>
                  <a:lnTo>
                    <a:pt x="1650075" y="1258267"/>
                  </a:lnTo>
                  <a:lnTo>
                    <a:pt x="1640839" y="1214695"/>
                  </a:lnTo>
                  <a:lnTo>
                    <a:pt x="1630260" y="1171572"/>
                  </a:lnTo>
                  <a:lnTo>
                    <a:pt x="1618358" y="1128917"/>
                  </a:lnTo>
                  <a:lnTo>
                    <a:pt x="1605154" y="1086750"/>
                  </a:lnTo>
                  <a:lnTo>
                    <a:pt x="1590670" y="1045088"/>
                  </a:lnTo>
                  <a:lnTo>
                    <a:pt x="1574925" y="1003951"/>
                  </a:lnTo>
                  <a:lnTo>
                    <a:pt x="1557941" y="963359"/>
                  </a:lnTo>
                  <a:lnTo>
                    <a:pt x="1539738" y="923328"/>
                  </a:lnTo>
                  <a:lnTo>
                    <a:pt x="1520336" y="883880"/>
                  </a:lnTo>
                  <a:lnTo>
                    <a:pt x="1499758" y="845032"/>
                  </a:lnTo>
                  <a:lnTo>
                    <a:pt x="1478023" y="806804"/>
                  </a:lnTo>
                  <a:lnTo>
                    <a:pt x="1455152" y="769214"/>
                  </a:lnTo>
                  <a:lnTo>
                    <a:pt x="1431166" y="732281"/>
                  </a:lnTo>
                  <a:lnTo>
                    <a:pt x="1406085" y="696025"/>
                  </a:lnTo>
                  <a:lnTo>
                    <a:pt x="1379931" y="660464"/>
                  </a:lnTo>
                  <a:lnTo>
                    <a:pt x="1352724" y="625616"/>
                  </a:lnTo>
                  <a:lnTo>
                    <a:pt x="1324485" y="591502"/>
                  </a:lnTo>
                  <a:lnTo>
                    <a:pt x="1295235" y="558140"/>
                  </a:lnTo>
                  <a:lnTo>
                    <a:pt x="1264994" y="525548"/>
                  </a:lnTo>
                  <a:lnTo>
                    <a:pt x="1233783" y="493746"/>
                  </a:lnTo>
                  <a:lnTo>
                    <a:pt x="1201623" y="462753"/>
                  </a:lnTo>
                  <a:lnTo>
                    <a:pt x="1168535" y="432587"/>
                  </a:lnTo>
                  <a:lnTo>
                    <a:pt x="1134539" y="403267"/>
                  </a:lnTo>
                  <a:lnTo>
                    <a:pt x="1099655" y="374813"/>
                  </a:lnTo>
                  <a:lnTo>
                    <a:pt x="1063906" y="347243"/>
                  </a:lnTo>
                  <a:lnTo>
                    <a:pt x="1027312" y="320576"/>
                  </a:lnTo>
                  <a:lnTo>
                    <a:pt x="989892" y="294831"/>
                  </a:lnTo>
                  <a:lnTo>
                    <a:pt x="951669" y="270028"/>
                  </a:lnTo>
                  <a:lnTo>
                    <a:pt x="912662" y="246184"/>
                  </a:lnTo>
                  <a:lnTo>
                    <a:pt x="872893" y="223318"/>
                  </a:lnTo>
                  <a:lnTo>
                    <a:pt x="832382" y="201451"/>
                  </a:lnTo>
                  <a:lnTo>
                    <a:pt x="791151" y="180600"/>
                  </a:lnTo>
                  <a:lnTo>
                    <a:pt x="749219" y="160785"/>
                  </a:lnTo>
                  <a:lnTo>
                    <a:pt x="706607" y="142024"/>
                  </a:lnTo>
                  <a:lnTo>
                    <a:pt x="663337" y="124336"/>
                  </a:lnTo>
                  <a:lnTo>
                    <a:pt x="619429" y="107741"/>
                  </a:lnTo>
                  <a:lnTo>
                    <a:pt x="574903" y="92257"/>
                  </a:lnTo>
                  <a:lnTo>
                    <a:pt x="529781" y="77902"/>
                  </a:lnTo>
                  <a:lnTo>
                    <a:pt x="484083" y="64697"/>
                  </a:lnTo>
                  <a:lnTo>
                    <a:pt x="437830" y="52660"/>
                  </a:lnTo>
                  <a:lnTo>
                    <a:pt x="391043" y="41809"/>
                  </a:lnTo>
                  <a:lnTo>
                    <a:pt x="343742" y="32165"/>
                  </a:lnTo>
                  <a:lnTo>
                    <a:pt x="295949" y="23745"/>
                  </a:lnTo>
                  <a:lnTo>
                    <a:pt x="247683" y="16568"/>
                  </a:lnTo>
                  <a:lnTo>
                    <a:pt x="198966" y="10654"/>
                  </a:lnTo>
                  <a:lnTo>
                    <a:pt x="149818" y="6021"/>
                  </a:lnTo>
                  <a:lnTo>
                    <a:pt x="100261" y="2688"/>
                  </a:lnTo>
                  <a:lnTo>
                    <a:pt x="50314" y="675"/>
                  </a:lnTo>
                  <a:lnTo>
                    <a:pt x="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400"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4650054" y="6136030"/>
              <a:ext cx="2089785" cy="1923414"/>
            </a:xfrm>
            <a:custGeom>
              <a:avLst/>
              <a:gdLst/>
              <a:ahLst/>
              <a:cxnLst/>
              <a:rect l="l" t="t" r="r" b="b"/>
              <a:pathLst>
                <a:path w="2089784" h="1923415">
                  <a:moveTo>
                    <a:pt x="1666608" y="0"/>
                  </a:moveTo>
                  <a:lnTo>
                    <a:pt x="695020" y="0"/>
                  </a:lnTo>
                  <a:lnTo>
                    <a:pt x="693127" y="46634"/>
                  </a:lnTo>
                  <a:lnTo>
                    <a:pt x="687578" y="92341"/>
                  </a:lnTo>
                  <a:lnTo>
                    <a:pt x="678484" y="137007"/>
                  </a:lnTo>
                  <a:lnTo>
                    <a:pt x="665988" y="180492"/>
                  </a:lnTo>
                  <a:lnTo>
                    <a:pt x="650214" y="222681"/>
                  </a:lnTo>
                  <a:lnTo>
                    <a:pt x="631304" y="263461"/>
                  </a:lnTo>
                  <a:lnTo>
                    <a:pt x="609371" y="302704"/>
                  </a:lnTo>
                  <a:lnTo>
                    <a:pt x="584581" y="340296"/>
                  </a:lnTo>
                  <a:lnTo>
                    <a:pt x="557034" y="376097"/>
                  </a:lnTo>
                  <a:lnTo>
                    <a:pt x="526872" y="410019"/>
                  </a:lnTo>
                  <a:lnTo>
                    <a:pt x="494233" y="441909"/>
                  </a:lnTo>
                  <a:lnTo>
                    <a:pt x="459257" y="471665"/>
                  </a:lnTo>
                  <a:lnTo>
                    <a:pt x="422059" y="499160"/>
                  </a:lnTo>
                  <a:lnTo>
                    <a:pt x="382778" y="524268"/>
                  </a:lnTo>
                  <a:lnTo>
                    <a:pt x="341553" y="546874"/>
                  </a:lnTo>
                  <a:lnTo>
                    <a:pt x="298500" y="566864"/>
                  </a:lnTo>
                  <a:lnTo>
                    <a:pt x="253771" y="584111"/>
                  </a:lnTo>
                  <a:lnTo>
                    <a:pt x="207492" y="598487"/>
                  </a:lnTo>
                  <a:lnTo>
                    <a:pt x="159804" y="609879"/>
                  </a:lnTo>
                  <a:lnTo>
                    <a:pt x="110820" y="618172"/>
                  </a:lnTo>
                  <a:lnTo>
                    <a:pt x="60680" y="623239"/>
                  </a:lnTo>
                  <a:lnTo>
                    <a:pt x="9525" y="624954"/>
                  </a:lnTo>
                  <a:lnTo>
                    <a:pt x="9525" y="1510728"/>
                  </a:lnTo>
                  <a:lnTo>
                    <a:pt x="60185" y="1510030"/>
                  </a:lnTo>
                  <a:lnTo>
                    <a:pt x="110464" y="1507972"/>
                  </a:lnTo>
                  <a:lnTo>
                    <a:pt x="160350" y="1504543"/>
                  </a:lnTo>
                  <a:lnTo>
                    <a:pt x="209804" y="1499806"/>
                  </a:lnTo>
                  <a:lnTo>
                    <a:pt x="258826" y="1493735"/>
                  </a:lnTo>
                  <a:lnTo>
                    <a:pt x="307378" y="1486382"/>
                  </a:lnTo>
                  <a:lnTo>
                    <a:pt x="355447" y="1477759"/>
                  </a:lnTo>
                  <a:lnTo>
                    <a:pt x="403009" y="1467878"/>
                  </a:lnTo>
                  <a:lnTo>
                    <a:pt x="450037" y="1456753"/>
                  </a:lnTo>
                  <a:lnTo>
                    <a:pt x="496506" y="1444434"/>
                  </a:lnTo>
                  <a:lnTo>
                    <a:pt x="542417" y="1430909"/>
                  </a:lnTo>
                  <a:lnTo>
                    <a:pt x="587730" y="1416202"/>
                  </a:lnTo>
                  <a:lnTo>
                    <a:pt x="632421" y="1400352"/>
                  </a:lnTo>
                  <a:lnTo>
                    <a:pt x="676478" y="1383372"/>
                  </a:lnTo>
                  <a:lnTo>
                    <a:pt x="719874" y="1365262"/>
                  </a:lnTo>
                  <a:lnTo>
                    <a:pt x="762584" y="1346073"/>
                  </a:lnTo>
                  <a:lnTo>
                    <a:pt x="804595" y="1325791"/>
                  </a:lnTo>
                  <a:lnTo>
                    <a:pt x="845883" y="1304467"/>
                  </a:lnTo>
                  <a:lnTo>
                    <a:pt x="886421" y="1282103"/>
                  </a:lnTo>
                  <a:lnTo>
                    <a:pt x="926185" y="1258722"/>
                  </a:lnTo>
                  <a:lnTo>
                    <a:pt x="965161" y="1234338"/>
                  </a:lnTo>
                  <a:lnTo>
                    <a:pt x="1003338" y="1208976"/>
                  </a:lnTo>
                  <a:lnTo>
                    <a:pt x="1040676" y="1182674"/>
                  </a:lnTo>
                  <a:lnTo>
                    <a:pt x="1077150" y="1155420"/>
                  </a:lnTo>
                  <a:lnTo>
                    <a:pt x="1112761" y="1127252"/>
                  </a:lnTo>
                  <a:lnTo>
                    <a:pt x="1147470" y="1098181"/>
                  </a:lnTo>
                  <a:lnTo>
                    <a:pt x="1181252" y="1068235"/>
                  </a:lnTo>
                  <a:lnTo>
                    <a:pt x="1214094" y="1037437"/>
                  </a:lnTo>
                  <a:lnTo>
                    <a:pt x="1245971" y="1005801"/>
                  </a:lnTo>
                  <a:lnTo>
                    <a:pt x="1276870" y="973340"/>
                  </a:lnTo>
                  <a:lnTo>
                    <a:pt x="1306766" y="940079"/>
                  </a:lnTo>
                  <a:lnTo>
                    <a:pt x="1335620" y="906043"/>
                  </a:lnTo>
                  <a:lnTo>
                    <a:pt x="1363433" y="871245"/>
                  </a:lnTo>
                  <a:lnTo>
                    <a:pt x="1390180" y="835710"/>
                  </a:lnTo>
                  <a:lnTo>
                    <a:pt x="1415821" y="799452"/>
                  </a:lnTo>
                  <a:lnTo>
                    <a:pt x="1440357" y="762482"/>
                  </a:lnTo>
                  <a:lnTo>
                    <a:pt x="1463751" y="724852"/>
                  </a:lnTo>
                  <a:lnTo>
                    <a:pt x="1485988" y="686549"/>
                  </a:lnTo>
                  <a:lnTo>
                    <a:pt x="1507045" y="647611"/>
                  </a:lnTo>
                  <a:lnTo>
                    <a:pt x="1526908" y="608050"/>
                  </a:lnTo>
                  <a:lnTo>
                    <a:pt x="1545539" y="567880"/>
                  </a:lnTo>
                  <a:lnTo>
                    <a:pt x="1562925" y="527138"/>
                  </a:lnTo>
                  <a:lnTo>
                    <a:pt x="1579054" y="485825"/>
                  </a:lnTo>
                  <a:lnTo>
                    <a:pt x="1593888" y="443979"/>
                  </a:lnTo>
                  <a:lnTo>
                    <a:pt x="1607413" y="401612"/>
                  </a:lnTo>
                  <a:lnTo>
                    <a:pt x="1619605" y="358736"/>
                  </a:lnTo>
                  <a:lnTo>
                    <a:pt x="1630438" y="315366"/>
                  </a:lnTo>
                  <a:lnTo>
                    <a:pt x="1639900" y="271551"/>
                  </a:lnTo>
                  <a:lnTo>
                    <a:pt x="1647977" y="227279"/>
                  </a:lnTo>
                  <a:lnTo>
                    <a:pt x="1654619" y="182600"/>
                  </a:lnTo>
                  <a:lnTo>
                    <a:pt x="1659826" y="137502"/>
                  </a:lnTo>
                  <a:lnTo>
                    <a:pt x="1663573" y="92024"/>
                  </a:lnTo>
                  <a:lnTo>
                    <a:pt x="1665846" y="46177"/>
                  </a:lnTo>
                  <a:lnTo>
                    <a:pt x="1666608" y="0"/>
                  </a:lnTo>
                  <a:close/>
                </a:path>
                <a:path w="2089784" h="1923415">
                  <a:moveTo>
                    <a:pt x="2089365" y="0"/>
                  </a:moveTo>
                  <a:lnTo>
                    <a:pt x="1715173" y="0"/>
                  </a:lnTo>
                  <a:lnTo>
                    <a:pt x="1714436" y="46558"/>
                  </a:lnTo>
                  <a:lnTo>
                    <a:pt x="1712264" y="92773"/>
                  </a:lnTo>
                  <a:lnTo>
                    <a:pt x="1708658" y="138633"/>
                  </a:lnTo>
                  <a:lnTo>
                    <a:pt x="1703628" y="184124"/>
                  </a:lnTo>
                  <a:lnTo>
                    <a:pt x="1697228" y="229222"/>
                  </a:lnTo>
                  <a:lnTo>
                    <a:pt x="1689455" y="273913"/>
                  </a:lnTo>
                  <a:lnTo>
                    <a:pt x="1680324" y="318173"/>
                  </a:lnTo>
                  <a:lnTo>
                    <a:pt x="1669872" y="362000"/>
                  </a:lnTo>
                  <a:lnTo>
                    <a:pt x="1658112" y="405345"/>
                  </a:lnTo>
                  <a:lnTo>
                    <a:pt x="1645069" y="448221"/>
                  </a:lnTo>
                  <a:lnTo>
                    <a:pt x="1630743" y="490601"/>
                  </a:lnTo>
                  <a:lnTo>
                    <a:pt x="1615186" y="532447"/>
                  </a:lnTo>
                  <a:lnTo>
                    <a:pt x="1598383" y="573760"/>
                  </a:lnTo>
                  <a:lnTo>
                    <a:pt x="1580388" y="614527"/>
                  </a:lnTo>
                  <a:lnTo>
                    <a:pt x="1561198" y="654710"/>
                  </a:lnTo>
                  <a:lnTo>
                    <a:pt x="1540840" y="694296"/>
                  </a:lnTo>
                  <a:lnTo>
                    <a:pt x="1519339" y="733272"/>
                  </a:lnTo>
                  <a:lnTo>
                    <a:pt x="1496707" y="771626"/>
                  </a:lnTo>
                  <a:lnTo>
                    <a:pt x="1472971" y="809320"/>
                  </a:lnTo>
                  <a:lnTo>
                    <a:pt x="1448142" y="846353"/>
                  </a:lnTo>
                  <a:lnTo>
                    <a:pt x="1422247" y="882700"/>
                  </a:lnTo>
                  <a:lnTo>
                    <a:pt x="1395310" y="918337"/>
                  </a:lnTo>
                  <a:lnTo>
                    <a:pt x="1367345" y="953249"/>
                  </a:lnTo>
                  <a:lnTo>
                    <a:pt x="1338364" y="987425"/>
                  </a:lnTo>
                  <a:lnTo>
                    <a:pt x="1308404" y="1020851"/>
                  </a:lnTo>
                  <a:lnTo>
                    <a:pt x="1277480" y="1053477"/>
                  </a:lnTo>
                  <a:lnTo>
                    <a:pt x="1245616" y="1085329"/>
                  </a:lnTo>
                  <a:lnTo>
                    <a:pt x="1212811" y="1116342"/>
                  </a:lnTo>
                  <a:lnTo>
                    <a:pt x="1179106" y="1146543"/>
                  </a:lnTo>
                  <a:lnTo>
                    <a:pt x="1144511" y="1175880"/>
                  </a:lnTo>
                  <a:lnTo>
                    <a:pt x="1109052" y="1204341"/>
                  </a:lnTo>
                  <a:lnTo>
                    <a:pt x="1072756" y="1231925"/>
                  </a:lnTo>
                  <a:lnTo>
                    <a:pt x="1035621" y="1258582"/>
                  </a:lnTo>
                  <a:lnTo>
                    <a:pt x="997686" y="1284325"/>
                  </a:lnTo>
                  <a:lnTo>
                    <a:pt x="958977" y="1309128"/>
                  </a:lnTo>
                  <a:lnTo>
                    <a:pt x="919480" y="1332966"/>
                  </a:lnTo>
                  <a:lnTo>
                    <a:pt x="879259" y="1355813"/>
                  </a:lnTo>
                  <a:lnTo>
                    <a:pt x="838301" y="1377657"/>
                  </a:lnTo>
                  <a:lnTo>
                    <a:pt x="796632" y="1398498"/>
                  </a:lnTo>
                  <a:lnTo>
                    <a:pt x="754291" y="1418285"/>
                  </a:lnTo>
                  <a:lnTo>
                    <a:pt x="711276" y="1437030"/>
                  </a:lnTo>
                  <a:lnTo>
                    <a:pt x="667626" y="1454683"/>
                  </a:lnTo>
                  <a:lnTo>
                    <a:pt x="623341" y="1471256"/>
                  </a:lnTo>
                  <a:lnTo>
                    <a:pt x="578459" y="1486712"/>
                  </a:lnTo>
                  <a:lnTo>
                    <a:pt x="532993" y="1501038"/>
                  </a:lnTo>
                  <a:lnTo>
                    <a:pt x="486956" y="1514221"/>
                  </a:lnTo>
                  <a:lnTo>
                    <a:pt x="440372" y="1526235"/>
                  </a:lnTo>
                  <a:lnTo>
                    <a:pt x="393280" y="1537055"/>
                  </a:lnTo>
                  <a:lnTo>
                    <a:pt x="345668" y="1546682"/>
                  </a:lnTo>
                  <a:lnTo>
                    <a:pt x="297573" y="1555076"/>
                  </a:lnTo>
                  <a:lnTo>
                    <a:pt x="249021" y="1562239"/>
                  </a:lnTo>
                  <a:lnTo>
                    <a:pt x="200025" y="1568132"/>
                  </a:lnTo>
                  <a:lnTo>
                    <a:pt x="150609" y="1572755"/>
                  </a:lnTo>
                  <a:lnTo>
                    <a:pt x="100774" y="1576070"/>
                  </a:lnTo>
                  <a:lnTo>
                    <a:pt x="50571" y="1578076"/>
                  </a:lnTo>
                  <a:lnTo>
                    <a:pt x="0" y="1578749"/>
                  </a:lnTo>
                  <a:lnTo>
                    <a:pt x="0" y="1923186"/>
                  </a:lnTo>
                  <a:lnTo>
                    <a:pt x="50025" y="1922653"/>
                  </a:lnTo>
                  <a:lnTo>
                    <a:pt x="99771" y="1921040"/>
                  </a:lnTo>
                  <a:lnTo>
                    <a:pt x="149212" y="1918360"/>
                  </a:lnTo>
                  <a:lnTo>
                    <a:pt x="198335" y="1914639"/>
                  </a:lnTo>
                  <a:lnTo>
                    <a:pt x="247142" y="1909876"/>
                  </a:lnTo>
                  <a:lnTo>
                    <a:pt x="295592" y="1904085"/>
                  </a:lnTo>
                  <a:lnTo>
                    <a:pt x="343700" y="1897291"/>
                  </a:lnTo>
                  <a:lnTo>
                    <a:pt x="391439" y="1889493"/>
                  </a:lnTo>
                  <a:lnTo>
                    <a:pt x="438797" y="1880704"/>
                  </a:lnTo>
                  <a:lnTo>
                    <a:pt x="485762" y="1870938"/>
                  </a:lnTo>
                  <a:lnTo>
                    <a:pt x="532307" y="1860219"/>
                  </a:lnTo>
                  <a:lnTo>
                    <a:pt x="578446" y="1848535"/>
                  </a:lnTo>
                  <a:lnTo>
                    <a:pt x="624154" y="1835912"/>
                  </a:lnTo>
                  <a:lnTo>
                    <a:pt x="669417" y="1822361"/>
                  </a:lnTo>
                  <a:lnTo>
                    <a:pt x="714222" y="1807895"/>
                  </a:lnTo>
                  <a:lnTo>
                    <a:pt x="758545" y="1792528"/>
                  </a:lnTo>
                  <a:lnTo>
                    <a:pt x="802386" y="1776260"/>
                  </a:lnTo>
                  <a:lnTo>
                    <a:pt x="845731" y="1759115"/>
                  </a:lnTo>
                  <a:lnTo>
                    <a:pt x="888568" y="1741106"/>
                  </a:lnTo>
                  <a:lnTo>
                    <a:pt x="930884" y="1722234"/>
                  </a:lnTo>
                  <a:lnTo>
                    <a:pt x="972654" y="1702523"/>
                  </a:lnTo>
                  <a:lnTo>
                    <a:pt x="1013879" y="1681975"/>
                  </a:lnTo>
                  <a:lnTo>
                    <a:pt x="1054544" y="1660613"/>
                  </a:lnTo>
                  <a:lnTo>
                    <a:pt x="1094625" y="1638439"/>
                  </a:lnTo>
                  <a:lnTo>
                    <a:pt x="1134122" y="1615478"/>
                  </a:lnTo>
                  <a:lnTo>
                    <a:pt x="1173010" y="1591729"/>
                  </a:lnTo>
                  <a:lnTo>
                    <a:pt x="1211287" y="1567205"/>
                  </a:lnTo>
                  <a:lnTo>
                    <a:pt x="1248930" y="1541919"/>
                  </a:lnTo>
                  <a:lnTo>
                    <a:pt x="1285938" y="1515884"/>
                  </a:lnTo>
                  <a:lnTo>
                    <a:pt x="1322285" y="1489125"/>
                  </a:lnTo>
                  <a:lnTo>
                    <a:pt x="1357972" y="1461630"/>
                  </a:lnTo>
                  <a:lnTo>
                    <a:pt x="1392974" y="1433436"/>
                  </a:lnTo>
                  <a:lnTo>
                    <a:pt x="1427276" y="1404531"/>
                  </a:lnTo>
                  <a:lnTo>
                    <a:pt x="1460868" y="1374952"/>
                  </a:lnTo>
                  <a:lnTo>
                    <a:pt x="1493748" y="1344688"/>
                  </a:lnTo>
                  <a:lnTo>
                    <a:pt x="1525892" y="1313764"/>
                  </a:lnTo>
                  <a:lnTo>
                    <a:pt x="1557299" y="1282179"/>
                  </a:lnTo>
                  <a:lnTo>
                    <a:pt x="1587931" y="1249959"/>
                  </a:lnTo>
                  <a:lnTo>
                    <a:pt x="1617789" y="1217117"/>
                  </a:lnTo>
                  <a:lnTo>
                    <a:pt x="1646872" y="1183665"/>
                  </a:lnTo>
                  <a:lnTo>
                    <a:pt x="1675155" y="1149604"/>
                  </a:lnTo>
                  <a:lnTo>
                    <a:pt x="1702625" y="1114945"/>
                  </a:lnTo>
                  <a:lnTo>
                    <a:pt x="1729257" y="1079715"/>
                  </a:lnTo>
                  <a:lnTo>
                    <a:pt x="1755063" y="1043914"/>
                  </a:lnTo>
                  <a:lnTo>
                    <a:pt x="1780019" y="1007567"/>
                  </a:lnTo>
                  <a:lnTo>
                    <a:pt x="1804111" y="970673"/>
                  </a:lnTo>
                  <a:lnTo>
                    <a:pt x="1827314" y="933246"/>
                  </a:lnTo>
                  <a:lnTo>
                    <a:pt x="1849628" y="895299"/>
                  </a:lnTo>
                  <a:lnTo>
                    <a:pt x="1871052" y="856843"/>
                  </a:lnTo>
                  <a:lnTo>
                    <a:pt x="1891550" y="817905"/>
                  </a:lnTo>
                  <a:lnTo>
                    <a:pt x="1911121" y="778471"/>
                  </a:lnTo>
                  <a:lnTo>
                    <a:pt x="1929739" y="738568"/>
                  </a:lnTo>
                  <a:lnTo>
                    <a:pt x="1947405" y="698220"/>
                  </a:lnTo>
                  <a:lnTo>
                    <a:pt x="1964105" y="657415"/>
                  </a:lnTo>
                  <a:lnTo>
                    <a:pt x="1979828" y="616178"/>
                  </a:lnTo>
                  <a:lnTo>
                    <a:pt x="1994547" y="574509"/>
                  </a:lnTo>
                  <a:lnTo>
                    <a:pt x="2008263" y="532447"/>
                  </a:lnTo>
                  <a:lnTo>
                    <a:pt x="2020951" y="489978"/>
                  </a:lnTo>
                  <a:lnTo>
                    <a:pt x="2032609" y="447128"/>
                  </a:lnTo>
                  <a:lnTo>
                    <a:pt x="2043214" y="403898"/>
                  </a:lnTo>
                  <a:lnTo>
                    <a:pt x="2052764" y="360311"/>
                  </a:lnTo>
                  <a:lnTo>
                    <a:pt x="2061235" y="316369"/>
                  </a:lnTo>
                  <a:lnTo>
                    <a:pt x="2068614" y="272084"/>
                  </a:lnTo>
                  <a:lnTo>
                    <a:pt x="2074900" y="227482"/>
                  </a:lnTo>
                  <a:lnTo>
                    <a:pt x="2080069" y="182562"/>
                  </a:lnTo>
                  <a:lnTo>
                    <a:pt x="2084120" y="137350"/>
                  </a:lnTo>
                  <a:lnTo>
                    <a:pt x="2087029" y="91846"/>
                  </a:lnTo>
                  <a:lnTo>
                    <a:pt x="2088781" y="46050"/>
                  </a:lnTo>
                  <a:lnTo>
                    <a:pt x="208936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13" name="object 13"/>
            <p:cNvSpPr/>
            <p:nvPr/>
          </p:nvSpPr>
          <p:spPr>
            <a:xfrm>
              <a:off x="4650060" y="4191706"/>
              <a:ext cx="2089785" cy="1905635"/>
            </a:xfrm>
            <a:custGeom>
              <a:avLst/>
              <a:gdLst/>
              <a:ahLst/>
              <a:cxnLst/>
              <a:rect l="l" t="t" r="r" b="b"/>
              <a:pathLst>
                <a:path w="2089784" h="1905635">
                  <a:moveTo>
                    <a:pt x="394665" y="0"/>
                  </a:moveTo>
                  <a:lnTo>
                    <a:pt x="0" y="311365"/>
                  </a:lnTo>
                  <a:lnTo>
                    <a:pt x="0" y="312724"/>
                  </a:lnTo>
                  <a:lnTo>
                    <a:pt x="49686" y="313380"/>
                  </a:lnTo>
                  <a:lnTo>
                    <a:pt x="99023" y="315334"/>
                  </a:lnTo>
                  <a:lnTo>
                    <a:pt x="147990" y="318570"/>
                  </a:lnTo>
                  <a:lnTo>
                    <a:pt x="196569" y="323069"/>
                  </a:lnTo>
                  <a:lnTo>
                    <a:pt x="244740" y="328814"/>
                  </a:lnTo>
                  <a:lnTo>
                    <a:pt x="292485" y="335788"/>
                  </a:lnTo>
                  <a:lnTo>
                    <a:pt x="339784" y="343972"/>
                  </a:lnTo>
                  <a:lnTo>
                    <a:pt x="386619" y="353348"/>
                  </a:lnTo>
                  <a:lnTo>
                    <a:pt x="432969" y="363900"/>
                  </a:lnTo>
                  <a:lnTo>
                    <a:pt x="478817" y="375609"/>
                  </a:lnTo>
                  <a:lnTo>
                    <a:pt x="524143" y="388458"/>
                  </a:lnTo>
                  <a:lnTo>
                    <a:pt x="568928" y="402429"/>
                  </a:lnTo>
                  <a:lnTo>
                    <a:pt x="613154" y="417504"/>
                  </a:lnTo>
                  <a:lnTo>
                    <a:pt x="656800" y="433666"/>
                  </a:lnTo>
                  <a:lnTo>
                    <a:pt x="699848" y="450896"/>
                  </a:lnTo>
                  <a:lnTo>
                    <a:pt x="742278" y="469178"/>
                  </a:lnTo>
                  <a:lnTo>
                    <a:pt x="784073" y="488493"/>
                  </a:lnTo>
                  <a:lnTo>
                    <a:pt x="825212" y="508823"/>
                  </a:lnTo>
                  <a:lnTo>
                    <a:pt x="865676" y="530152"/>
                  </a:lnTo>
                  <a:lnTo>
                    <a:pt x="905447" y="552461"/>
                  </a:lnTo>
                  <a:lnTo>
                    <a:pt x="944506" y="575733"/>
                  </a:lnTo>
                  <a:lnTo>
                    <a:pt x="982833" y="599949"/>
                  </a:lnTo>
                  <a:lnTo>
                    <a:pt x="1020409" y="625093"/>
                  </a:lnTo>
                  <a:lnTo>
                    <a:pt x="1057215" y="651147"/>
                  </a:lnTo>
                  <a:lnTo>
                    <a:pt x="1093233" y="678092"/>
                  </a:lnTo>
                  <a:lnTo>
                    <a:pt x="1128442" y="705911"/>
                  </a:lnTo>
                  <a:lnTo>
                    <a:pt x="1162825" y="734586"/>
                  </a:lnTo>
                  <a:lnTo>
                    <a:pt x="1196362" y="764101"/>
                  </a:lnTo>
                  <a:lnTo>
                    <a:pt x="1229033" y="794436"/>
                  </a:lnTo>
                  <a:lnTo>
                    <a:pt x="1260820" y="825574"/>
                  </a:lnTo>
                  <a:lnTo>
                    <a:pt x="1291704" y="857498"/>
                  </a:lnTo>
                  <a:lnTo>
                    <a:pt x="1321666" y="890190"/>
                  </a:lnTo>
                  <a:lnTo>
                    <a:pt x="1350686" y="923632"/>
                  </a:lnTo>
                  <a:lnTo>
                    <a:pt x="1378746" y="957807"/>
                  </a:lnTo>
                  <a:lnTo>
                    <a:pt x="1405826" y="992696"/>
                  </a:lnTo>
                  <a:lnTo>
                    <a:pt x="1431908" y="1028282"/>
                  </a:lnTo>
                  <a:lnTo>
                    <a:pt x="1456972" y="1064548"/>
                  </a:lnTo>
                  <a:lnTo>
                    <a:pt x="1480999" y="1101475"/>
                  </a:lnTo>
                  <a:lnTo>
                    <a:pt x="1503971" y="1139046"/>
                  </a:lnTo>
                  <a:lnTo>
                    <a:pt x="1525867" y="1177244"/>
                  </a:lnTo>
                  <a:lnTo>
                    <a:pt x="1546670" y="1216050"/>
                  </a:lnTo>
                  <a:lnTo>
                    <a:pt x="1566359" y="1255446"/>
                  </a:lnTo>
                  <a:lnTo>
                    <a:pt x="1584917" y="1295416"/>
                  </a:lnTo>
                  <a:lnTo>
                    <a:pt x="1602323" y="1335941"/>
                  </a:lnTo>
                  <a:lnTo>
                    <a:pt x="1618559" y="1377004"/>
                  </a:lnTo>
                  <a:lnTo>
                    <a:pt x="1633606" y="1418587"/>
                  </a:lnTo>
                  <a:lnTo>
                    <a:pt x="1647444" y="1460672"/>
                  </a:lnTo>
                  <a:lnTo>
                    <a:pt x="1660055" y="1503242"/>
                  </a:lnTo>
                  <a:lnTo>
                    <a:pt x="1671420" y="1546278"/>
                  </a:lnTo>
                  <a:lnTo>
                    <a:pt x="1681519" y="1589764"/>
                  </a:lnTo>
                  <a:lnTo>
                    <a:pt x="1690333" y="1633681"/>
                  </a:lnTo>
                  <a:lnTo>
                    <a:pt x="1697843" y="1678012"/>
                  </a:lnTo>
                  <a:lnTo>
                    <a:pt x="1704031" y="1722739"/>
                  </a:lnTo>
                  <a:lnTo>
                    <a:pt x="1708877" y="1767845"/>
                  </a:lnTo>
                  <a:lnTo>
                    <a:pt x="1712362" y="1813310"/>
                  </a:lnTo>
                  <a:lnTo>
                    <a:pt x="1714467" y="1859119"/>
                  </a:lnTo>
                  <a:lnTo>
                    <a:pt x="1715173" y="1905254"/>
                  </a:lnTo>
                  <a:lnTo>
                    <a:pt x="2089365" y="1905254"/>
                  </a:lnTo>
                  <a:lnTo>
                    <a:pt x="2088739" y="1857284"/>
                  </a:lnTo>
                  <a:lnTo>
                    <a:pt x="2086870" y="1809601"/>
                  </a:lnTo>
                  <a:lnTo>
                    <a:pt x="2083772" y="1762218"/>
                  </a:lnTo>
                  <a:lnTo>
                    <a:pt x="2079460" y="1715148"/>
                  </a:lnTo>
                  <a:lnTo>
                    <a:pt x="2073948" y="1668404"/>
                  </a:lnTo>
                  <a:lnTo>
                    <a:pt x="2067252" y="1622000"/>
                  </a:lnTo>
                  <a:lnTo>
                    <a:pt x="2059384" y="1575949"/>
                  </a:lnTo>
                  <a:lnTo>
                    <a:pt x="2050360" y="1530265"/>
                  </a:lnTo>
                  <a:lnTo>
                    <a:pt x="2040194" y="1484961"/>
                  </a:lnTo>
                  <a:lnTo>
                    <a:pt x="2028900" y="1440050"/>
                  </a:lnTo>
                  <a:lnTo>
                    <a:pt x="2016493" y="1395546"/>
                  </a:lnTo>
                  <a:lnTo>
                    <a:pt x="2002987" y="1351462"/>
                  </a:lnTo>
                  <a:lnTo>
                    <a:pt x="1988398" y="1307812"/>
                  </a:lnTo>
                  <a:lnTo>
                    <a:pt x="1972738" y="1264608"/>
                  </a:lnTo>
                  <a:lnTo>
                    <a:pt x="1956023" y="1221865"/>
                  </a:lnTo>
                  <a:lnTo>
                    <a:pt x="1938267" y="1179596"/>
                  </a:lnTo>
                  <a:lnTo>
                    <a:pt x="1919484" y="1137813"/>
                  </a:lnTo>
                  <a:lnTo>
                    <a:pt x="1899689" y="1096531"/>
                  </a:lnTo>
                  <a:lnTo>
                    <a:pt x="1878896" y="1055763"/>
                  </a:lnTo>
                  <a:lnTo>
                    <a:pt x="1857120" y="1015522"/>
                  </a:lnTo>
                  <a:lnTo>
                    <a:pt x="1834376" y="975822"/>
                  </a:lnTo>
                  <a:lnTo>
                    <a:pt x="1810676" y="936675"/>
                  </a:lnTo>
                  <a:lnTo>
                    <a:pt x="1786037" y="898096"/>
                  </a:lnTo>
                  <a:lnTo>
                    <a:pt x="1760472" y="860098"/>
                  </a:lnTo>
                  <a:lnTo>
                    <a:pt x="1733996" y="822694"/>
                  </a:lnTo>
                  <a:lnTo>
                    <a:pt x="1706623" y="785897"/>
                  </a:lnTo>
                  <a:lnTo>
                    <a:pt x="1678368" y="749721"/>
                  </a:lnTo>
                  <a:lnTo>
                    <a:pt x="1649245" y="714179"/>
                  </a:lnTo>
                  <a:lnTo>
                    <a:pt x="1619269" y="679285"/>
                  </a:lnTo>
                  <a:lnTo>
                    <a:pt x="1588453" y="645052"/>
                  </a:lnTo>
                  <a:lnTo>
                    <a:pt x="1556813" y="611494"/>
                  </a:lnTo>
                  <a:lnTo>
                    <a:pt x="1524363" y="578623"/>
                  </a:lnTo>
                  <a:lnTo>
                    <a:pt x="1491117" y="546454"/>
                  </a:lnTo>
                  <a:lnTo>
                    <a:pt x="1457089" y="514999"/>
                  </a:lnTo>
                  <a:lnTo>
                    <a:pt x="1422295" y="484272"/>
                  </a:lnTo>
                  <a:lnTo>
                    <a:pt x="1386748" y="454286"/>
                  </a:lnTo>
                  <a:lnTo>
                    <a:pt x="1350463" y="425055"/>
                  </a:lnTo>
                  <a:lnTo>
                    <a:pt x="1313455" y="396592"/>
                  </a:lnTo>
                  <a:lnTo>
                    <a:pt x="1275737" y="368910"/>
                  </a:lnTo>
                  <a:lnTo>
                    <a:pt x="1237324" y="342024"/>
                  </a:lnTo>
                  <a:lnTo>
                    <a:pt x="1198232" y="315945"/>
                  </a:lnTo>
                  <a:lnTo>
                    <a:pt x="1158473" y="290689"/>
                  </a:lnTo>
                  <a:lnTo>
                    <a:pt x="1118063" y="266267"/>
                  </a:lnTo>
                  <a:lnTo>
                    <a:pt x="1077015" y="242693"/>
                  </a:lnTo>
                  <a:lnTo>
                    <a:pt x="1035345" y="219982"/>
                  </a:lnTo>
                  <a:lnTo>
                    <a:pt x="993067" y="198145"/>
                  </a:lnTo>
                  <a:lnTo>
                    <a:pt x="950195" y="177198"/>
                  </a:lnTo>
                  <a:lnTo>
                    <a:pt x="906743" y="157152"/>
                  </a:lnTo>
                  <a:lnTo>
                    <a:pt x="862727" y="138021"/>
                  </a:lnTo>
                  <a:lnTo>
                    <a:pt x="818160" y="119819"/>
                  </a:lnTo>
                  <a:lnTo>
                    <a:pt x="773057" y="102559"/>
                  </a:lnTo>
                  <a:lnTo>
                    <a:pt x="727432" y="86254"/>
                  </a:lnTo>
                  <a:lnTo>
                    <a:pt x="681300" y="70919"/>
                  </a:lnTo>
                  <a:lnTo>
                    <a:pt x="634676" y="56565"/>
                  </a:lnTo>
                  <a:lnTo>
                    <a:pt x="587573" y="43207"/>
                  </a:lnTo>
                  <a:lnTo>
                    <a:pt x="540006" y="30858"/>
                  </a:lnTo>
                  <a:lnTo>
                    <a:pt x="491989" y="19532"/>
                  </a:lnTo>
                  <a:lnTo>
                    <a:pt x="443537" y="9241"/>
                  </a:lnTo>
                  <a:lnTo>
                    <a:pt x="39466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400"/>
            </a:p>
          </p:txBody>
        </p:sp>
        <p:sp>
          <p:nvSpPr>
            <p:cNvPr id="14" name="object 14"/>
            <p:cNvSpPr/>
            <p:nvPr/>
          </p:nvSpPr>
          <p:spPr>
            <a:xfrm>
              <a:off x="2958608" y="5517631"/>
              <a:ext cx="1643380" cy="347980"/>
            </a:xfrm>
            <a:custGeom>
              <a:avLst/>
              <a:gdLst/>
              <a:ahLst/>
              <a:cxnLst/>
              <a:rect l="l" t="t" r="r" b="b"/>
              <a:pathLst>
                <a:path w="1643379" h="347979">
                  <a:moveTo>
                    <a:pt x="1643252" y="0"/>
                  </a:moveTo>
                  <a:lnTo>
                    <a:pt x="0" y="0"/>
                  </a:lnTo>
                  <a:lnTo>
                    <a:pt x="0" y="347510"/>
                  </a:lnTo>
                  <a:lnTo>
                    <a:pt x="1202778" y="347510"/>
                  </a:lnTo>
                  <a:lnTo>
                    <a:pt x="164325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 sz="1400"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1225928" y="6741025"/>
            <a:ext cx="5576570" cy="3454400"/>
            <a:chOff x="1225928" y="6741025"/>
            <a:chExt cx="5576570" cy="34544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16" name="object 16"/>
            <p:cNvSpPr/>
            <p:nvPr/>
          </p:nvSpPr>
          <p:spPr>
            <a:xfrm>
              <a:off x="1225928" y="8303519"/>
              <a:ext cx="1676400" cy="1528445"/>
            </a:xfrm>
            <a:custGeom>
              <a:avLst/>
              <a:gdLst/>
              <a:ahLst/>
              <a:cxnLst/>
              <a:rect l="l" t="t" r="r" b="b"/>
              <a:pathLst>
                <a:path w="1676400" h="1528445">
                  <a:moveTo>
                    <a:pt x="982751" y="0"/>
                  </a:moveTo>
                  <a:lnTo>
                    <a:pt x="0" y="0"/>
                  </a:lnTo>
                  <a:lnTo>
                    <a:pt x="740" y="45870"/>
                  </a:lnTo>
                  <a:lnTo>
                    <a:pt x="2949" y="91405"/>
                  </a:lnTo>
                  <a:lnTo>
                    <a:pt x="6604" y="136586"/>
                  </a:lnTo>
                  <a:lnTo>
                    <a:pt x="11686" y="181392"/>
                  </a:lnTo>
                  <a:lnTo>
                    <a:pt x="18173" y="225806"/>
                  </a:lnTo>
                  <a:lnTo>
                    <a:pt x="26045" y="269809"/>
                  </a:lnTo>
                  <a:lnTo>
                    <a:pt x="35281" y="313381"/>
                  </a:lnTo>
                  <a:lnTo>
                    <a:pt x="45860" y="356504"/>
                  </a:lnTo>
                  <a:lnTo>
                    <a:pt x="57762" y="399159"/>
                  </a:lnTo>
                  <a:lnTo>
                    <a:pt x="70965" y="441326"/>
                  </a:lnTo>
                  <a:lnTo>
                    <a:pt x="85450" y="482988"/>
                  </a:lnTo>
                  <a:lnTo>
                    <a:pt x="101195" y="524124"/>
                  </a:lnTo>
                  <a:lnTo>
                    <a:pt x="118179" y="564717"/>
                  </a:lnTo>
                  <a:lnTo>
                    <a:pt x="136382" y="604747"/>
                  </a:lnTo>
                  <a:lnTo>
                    <a:pt x="155783" y="644196"/>
                  </a:lnTo>
                  <a:lnTo>
                    <a:pt x="176362" y="683043"/>
                  </a:lnTo>
                  <a:lnTo>
                    <a:pt x="198097" y="721272"/>
                  </a:lnTo>
                  <a:lnTo>
                    <a:pt x="220968" y="758862"/>
                  </a:lnTo>
                  <a:lnTo>
                    <a:pt x="244954" y="795794"/>
                  </a:lnTo>
                  <a:lnTo>
                    <a:pt x="270034" y="832051"/>
                  </a:lnTo>
                  <a:lnTo>
                    <a:pt x="296188" y="867612"/>
                  </a:lnTo>
                  <a:lnTo>
                    <a:pt x="323395" y="902459"/>
                  </a:lnTo>
                  <a:lnTo>
                    <a:pt x="351634" y="936574"/>
                  </a:lnTo>
                  <a:lnTo>
                    <a:pt x="380884" y="969936"/>
                  </a:lnTo>
                  <a:lnTo>
                    <a:pt x="411126" y="1002528"/>
                  </a:lnTo>
                  <a:lnTo>
                    <a:pt x="442336" y="1034330"/>
                  </a:lnTo>
                  <a:lnTo>
                    <a:pt x="474496" y="1065323"/>
                  </a:lnTo>
                  <a:lnTo>
                    <a:pt x="507585" y="1095489"/>
                  </a:lnTo>
                  <a:lnTo>
                    <a:pt x="541581" y="1124809"/>
                  </a:lnTo>
                  <a:lnTo>
                    <a:pt x="576464" y="1153263"/>
                  </a:lnTo>
                  <a:lnTo>
                    <a:pt x="612213" y="1180833"/>
                  </a:lnTo>
                  <a:lnTo>
                    <a:pt x="648808" y="1207500"/>
                  </a:lnTo>
                  <a:lnTo>
                    <a:pt x="686227" y="1233244"/>
                  </a:lnTo>
                  <a:lnTo>
                    <a:pt x="724451" y="1258048"/>
                  </a:lnTo>
                  <a:lnTo>
                    <a:pt x="763457" y="1281892"/>
                  </a:lnTo>
                  <a:lnTo>
                    <a:pt x="803226" y="1304757"/>
                  </a:lnTo>
                  <a:lnTo>
                    <a:pt x="843737" y="1326625"/>
                  </a:lnTo>
                  <a:lnTo>
                    <a:pt x="884969" y="1347476"/>
                  </a:lnTo>
                  <a:lnTo>
                    <a:pt x="926901" y="1367291"/>
                  </a:lnTo>
                  <a:lnTo>
                    <a:pt x="969512" y="1386052"/>
                  </a:lnTo>
                  <a:lnTo>
                    <a:pt x="1012783" y="1403740"/>
                  </a:lnTo>
                  <a:lnTo>
                    <a:pt x="1056691" y="1420335"/>
                  </a:lnTo>
                  <a:lnTo>
                    <a:pt x="1101216" y="1435819"/>
                  </a:lnTo>
                  <a:lnTo>
                    <a:pt x="1146338" y="1450173"/>
                  </a:lnTo>
                  <a:lnTo>
                    <a:pt x="1192036" y="1463378"/>
                  </a:lnTo>
                  <a:lnTo>
                    <a:pt x="1238289" y="1475416"/>
                  </a:lnTo>
                  <a:lnTo>
                    <a:pt x="1285076" y="1486266"/>
                  </a:lnTo>
                  <a:lnTo>
                    <a:pt x="1332377" y="1495911"/>
                  </a:lnTo>
                  <a:lnTo>
                    <a:pt x="1380171" y="1504331"/>
                  </a:lnTo>
                  <a:lnTo>
                    <a:pt x="1428437" y="1511508"/>
                  </a:lnTo>
                  <a:lnTo>
                    <a:pt x="1477154" y="1517422"/>
                  </a:lnTo>
                  <a:lnTo>
                    <a:pt x="1526301" y="1522055"/>
                  </a:lnTo>
                  <a:lnTo>
                    <a:pt x="1575859" y="1525387"/>
                  </a:lnTo>
                  <a:lnTo>
                    <a:pt x="1625805" y="1527401"/>
                  </a:lnTo>
                  <a:lnTo>
                    <a:pt x="1676120" y="1528076"/>
                  </a:lnTo>
                  <a:lnTo>
                    <a:pt x="1676120" y="632129"/>
                  </a:lnTo>
                  <a:lnTo>
                    <a:pt x="1626602" y="630542"/>
                  </a:lnTo>
                  <a:lnTo>
                    <a:pt x="1578023" y="625852"/>
                  </a:lnTo>
                  <a:lnTo>
                    <a:pt x="1530502" y="618165"/>
                  </a:lnTo>
                  <a:lnTo>
                    <a:pt x="1484155" y="607590"/>
                  </a:lnTo>
                  <a:lnTo>
                    <a:pt x="1439100" y="594232"/>
                  </a:lnTo>
                  <a:lnTo>
                    <a:pt x="1395454" y="578200"/>
                  </a:lnTo>
                  <a:lnTo>
                    <a:pt x="1353335" y="559598"/>
                  </a:lnTo>
                  <a:lnTo>
                    <a:pt x="1312859" y="538536"/>
                  </a:lnTo>
                  <a:lnTo>
                    <a:pt x="1274144" y="515120"/>
                  </a:lnTo>
                  <a:lnTo>
                    <a:pt x="1237308" y="489456"/>
                  </a:lnTo>
                  <a:lnTo>
                    <a:pt x="1202467" y="461652"/>
                  </a:lnTo>
                  <a:lnTo>
                    <a:pt x="1169740" y="431815"/>
                  </a:lnTo>
                  <a:lnTo>
                    <a:pt x="1139242" y="400051"/>
                  </a:lnTo>
                  <a:lnTo>
                    <a:pt x="1111093" y="366468"/>
                  </a:lnTo>
                  <a:lnTo>
                    <a:pt x="1085408" y="331172"/>
                  </a:lnTo>
                  <a:lnTo>
                    <a:pt x="1062306" y="294271"/>
                  </a:lnTo>
                  <a:lnTo>
                    <a:pt x="1041904" y="255872"/>
                  </a:lnTo>
                  <a:lnTo>
                    <a:pt x="1024318" y="216081"/>
                  </a:lnTo>
                  <a:lnTo>
                    <a:pt x="1009667" y="175006"/>
                  </a:lnTo>
                  <a:lnTo>
                    <a:pt x="998067" y="132753"/>
                  </a:lnTo>
                  <a:lnTo>
                    <a:pt x="989636" y="89430"/>
                  </a:lnTo>
                  <a:lnTo>
                    <a:pt x="984492" y="45143"/>
                  </a:lnTo>
                  <a:lnTo>
                    <a:pt x="982751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637934" y="8582703"/>
              <a:ext cx="2164715" cy="1612900"/>
            </a:xfrm>
            <a:custGeom>
              <a:avLst/>
              <a:gdLst/>
              <a:ahLst/>
              <a:cxnLst/>
              <a:rect l="l" t="t" r="r" b="b"/>
              <a:pathLst>
                <a:path w="2164715" h="1612900">
                  <a:moveTo>
                    <a:pt x="1256842" y="0"/>
                  </a:moveTo>
                  <a:lnTo>
                    <a:pt x="1256842" y="362064"/>
                  </a:lnTo>
                  <a:lnTo>
                    <a:pt x="0" y="362064"/>
                  </a:lnTo>
                  <a:lnTo>
                    <a:pt x="0" y="1252131"/>
                  </a:lnTo>
                  <a:lnTo>
                    <a:pt x="1256842" y="1252131"/>
                  </a:lnTo>
                  <a:lnTo>
                    <a:pt x="1256842" y="1612506"/>
                  </a:lnTo>
                  <a:lnTo>
                    <a:pt x="2164422" y="808062"/>
                  </a:lnTo>
                  <a:lnTo>
                    <a:pt x="1256842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235447" y="6741025"/>
              <a:ext cx="1657350" cy="1511300"/>
            </a:xfrm>
            <a:custGeom>
              <a:avLst/>
              <a:gdLst/>
              <a:ahLst/>
              <a:cxnLst/>
              <a:rect l="l" t="t" r="r" b="b"/>
              <a:pathLst>
                <a:path w="1657350" h="1511300">
                  <a:moveTo>
                    <a:pt x="1657083" y="0"/>
                  </a:moveTo>
                  <a:lnTo>
                    <a:pt x="1606422" y="692"/>
                  </a:lnTo>
                  <a:lnTo>
                    <a:pt x="1556139" y="2757"/>
                  </a:lnTo>
                  <a:lnTo>
                    <a:pt x="1506256" y="6173"/>
                  </a:lnTo>
                  <a:lnTo>
                    <a:pt x="1456794" y="10923"/>
                  </a:lnTo>
                  <a:lnTo>
                    <a:pt x="1407775" y="16984"/>
                  </a:lnTo>
                  <a:lnTo>
                    <a:pt x="1359222" y="24339"/>
                  </a:lnTo>
                  <a:lnTo>
                    <a:pt x="1311155" y="32967"/>
                  </a:lnTo>
                  <a:lnTo>
                    <a:pt x="1263596" y="42849"/>
                  </a:lnTo>
                  <a:lnTo>
                    <a:pt x="1216567" y="53964"/>
                  </a:lnTo>
                  <a:lnTo>
                    <a:pt x="1170089" y="66293"/>
                  </a:lnTo>
                  <a:lnTo>
                    <a:pt x="1124185" y="79817"/>
                  </a:lnTo>
                  <a:lnTo>
                    <a:pt x="1078876" y="94515"/>
                  </a:lnTo>
                  <a:lnTo>
                    <a:pt x="1034183" y="110367"/>
                  </a:lnTo>
                  <a:lnTo>
                    <a:pt x="990128" y="127354"/>
                  </a:lnTo>
                  <a:lnTo>
                    <a:pt x="946733" y="145457"/>
                  </a:lnTo>
                  <a:lnTo>
                    <a:pt x="904020" y="164655"/>
                  </a:lnTo>
                  <a:lnTo>
                    <a:pt x="862010" y="184929"/>
                  </a:lnTo>
                  <a:lnTo>
                    <a:pt x="820724" y="206258"/>
                  </a:lnTo>
                  <a:lnTo>
                    <a:pt x="780186" y="228624"/>
                  </a:lnTo>
                  <a:lnTo>
                    <a:pt x="740415" y="252006"/>
                  </a:lnTo>
                  <a:lnTo>
                    <a:pt x="701434" y="276385"/>
                  </a:lnTo>
                  <a:lnTo>
                    <a:pt x="663265" y="301741"/>
                  </a:lnTo>
                  <a:lnTo>
                    <a:pt x="625929" y="328054"/>
                  </a:lnTo>
                  <a:lnTo>
                    <a:pt x="589448" y="355304"/>
                  </a:lnTo>
                  <a:lnTo>
                    <a:pt x="553843" y="383472"/>
                  </a:lnTo>
                  <a:lnTo>
                    <a:pt x="519137" y="412538"/>
                  </a:lnTo>
                  <a:lnTo>
                    <a:pt x="485351" y="442482"/>
                  </a:lnTo>
                  <a:lnTo>
                    <a:pt x="452506" y="473284"/>
                  </a:lnTo>
                  <a:lnTo>
                    <a:pt x="420624" y="504925"/>
                  </a:lnTo>
                  <a:lnTo>
                    <a:pt x="389727" y="537385"/>
                  </a:lnTo>
                  <a:lnTo>
                    <a:pt x="359837" y="570644"/>
                  </a:lnTo>
                  <a:lnTo>
                    <a:pt x="330975" y="604682"/>
                  </a:lnTo>
                  <a:lnTo>
                    <a:pt x="303162" y="639480"/>
                  </a:lnTo>
                  <a:lnTo>
                    <a:pt x="276422" y="675018"/>
                  </a:lnTo>
                  <a:lnTo>
                    <a:pt x="250774" y="711276"/>
                  </a:lnTo>
                  <a:lnTo>
                    <a:pt x="226242" y="748235"/>
                  </a:lnTo>
                  <a:lnTo>
                    <a:pt x="202845" y="785874"/>
                  </a:lnTo>
                  <a:lnTo>
                    <a:pt x="180608" y="824173"/>
                  </a:lnTo>
                  <a:lnTo>
                    <a:pt x="159550" y="863114"/>
                  </a:lnTo>
                  <a:lnTo>
                    <a:pt x="139693" y="902677"/>
                  </a:lnTo>
                  <a:lnTo>
                    <a:pt x="121060" y="942840"/>
                  </a:lnTo>
                  <a:lnTo>
                    <a:pt x="103672" y="983586"/>
                  </a:lnTo>
                  <a:lnTo>
                    <a:pt x="87550" y="1024894"/>
                  </a:lnTo>
                  <a:lnTo>
                    <a:pt x="72716" y="1066744"/>
                  </a:lnTo>
                  <a:lnTo>
                    <a:pt x="59193" y="1109117"/>
                  </a:lnTo>
                  <a:lnTo>
                    <a:pt x="47000" y="1151992"/>
                  </a:lnTo>
                  <a:lnTo>
                    <a:pt x="36162" y="1195351"/>
                  </a:lnTo>
                  <a:lnTo>
                    <a:pt x="26698" y="1239173"/>
                  </a:lnTo>
                  <a:lnTo>
                    <a:pt x="18630" y="1283438"/>
                  </a:lnTo>
                  <a:lnTo>
                    <a:pt x="11981" y="1328128"/>
                  </a:lnTo>
                  <a:lnTo>
                    <a:pt x="6772" y="1373221"/>
                  </a:lnTo>
                  <a:lnTo>
                    <a:pt x="3024" y="1418699"/>
                  </a:lnTo>
                  <a:lnTo>
                    <a:pt x="759" y="1464541"/>
                  </a:lnTo>
                  <a:lnTo>
                    <a:pt x="0" y="1510728"/>
                  </a:lnTo>
                  <a:lnTo>
                    <a:pt x="971588" y="1510728"/>
                  </a:lnTo>
                  <a:lnTo>
                    <a:pt x="973468" y="1464086"/>
                  </a:lnTo>
                  <a:lnTo>
                    <a:pt x="979020" y="1418375"/>
                  </a:lnTo>
                  <a:lnTo>
                    <a:pt x="988112" y="1373716"/>
                  </a:lnTo>
                  <a:lnTo>
                    <a:pt x="1000611" y="1330230"/>
                  </a:lnTo>
                  <a:lnTo>
                    <a:pt x="1016384" y="1288038"/>
                  </a:lnTo>
                  <a:lnTo>
                    <a:pt x="1035300" y="1247260"/>
                  </a:lnTo>
                  <a:lnTo>
                    <a:pt x="1057224" y="1208017"/>
                  </a:lnTo>
                  <a:lnTo>
                    <a:pt x="1082026" y="1170430"/>
                  </a:lnTo>
                  <a:lnTo>
                    <a:pt x="1109571" y="1134621"/>
                  </a:lnTo>
                  <a:lnTo>
                    <a:pt x="1139729" y="1100709"/>
                  </a:lnTo>
                  <a:lnTo>
                    <a:pt x="1172365" y="1068816"/>
                  </a:lnTo>
                  <a:lnTo>
                    <a:pt x="1207348" y="1039062"/>
                  </a:lnTo>
                  <a:lnTo>
                    <a:pt x="1244545" y="1011568"/>
                  </a:lnTo>
                  <a:lnTo>
                    <a:pt x="1283824" y="986456"/>
                  </a:lnTo>
                  <a:lnTo>
                    <a:pt x="1325052" y="963845"/>
                  </a:lnTo>
                  <a:lnTo>
                    <a:pt x="1368096" y="943857"/>
                  </a:lnTo>
                  <a:lnTo>
                    <a:pt x="1412824" y="926613"/>
                  </a:lnTo>
                  <a:lnTo>
                    <a:pt x="1459103" y="912233"/>
                  </a:lnTo>
                  <a:lnTo>
                    <a:pt x="1506801" y="900838"/>
                  </a:lnTo>
                  <a:lnTo>
                    <a:pt x="1555786" y="892550"/>
                  </a:lnTo>
                  <a:lnTo>
                    <a:pt x="1605924" y="887488"/>
                  </a:lnTo>
                  <a:lnTo>
                    <a:pt x="1657083" y="885774"/>
                  </a:lnTo>
                  <a:lnTo>
                    <a:pt x="1657083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803160" y="3920041"/>
            <a:ext cx="2099168" cy="1940560"/>
            <a:chOff x="803160" y="3920041"/>
            <a:chExt cx="2099168" cy="194056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20" name="object 20"/>
            <p:cNvSpPr/>
            <p:nvPr/>
          </p:nvSpPr>
          <p:spPr>
            <a:xfrm>
              <a:off x="1225928" y="3922824"/>
              <a:ext cx="1676400" cy="1528445"/>
            </a:xfrm>
            <a:custGeom>
              <a:avLst/>
              <a:gdLst/>
              <a:ahLst/>
              <a:cxnLst/>
              <a:rect l="l" t="t" r="r" b="b"/>
              <a:pathLst>
                <a:path w="1676400" h="1528445">
                  <a:moveTo>
                    <a:pt x="982751" y="0"/>
                  </a:moveTo>
                  <a:lnTo>
                    <a:pt x="0" y="0"/>
                  </a:lnTo>
                  <a:lnTo>
                    <a:pt x="740" y="45870"/>
                  </a:lnTo>
                  <a:lnTo>
                    <a:pt x="2949" y="91405"/>
                  </a:lnTo>
                  <a:lnTo>
                    <a:pt x="6604" y="136586"/>
                  </a:lnTo>
                  <a:lnTo>
                    <a:pt x="11686" y="181392"/>
                  </a:lnTo>
                  <a:lnTo>
                    <a:pt x="18173" y="225806"/>
                  </a:lnTo>
                  <a:lnTo>
                    <a:pt x="26045" y="269809"/>
                  </a:lnTo>
                  <a:lnTo>
                    <a:pt x="35281" y="313381"/>
                  </a:lnTo>
                  <a:lnTo>
                    <a:pt x="45860" y="356504"/>
                  </a:lnTo>
                  <a:lnTo>
                    <a:pt x="57762" y="399159"/>
                  </a:lnTo>
                  <a:lnTo>
                    <a:pt x="70965" y="441326"/>
                  </a:lnTo>
                  <a:lnTo>
                    <a:pt x="85450" y="482988"/>
                  </a:lnTo>
                  <a:lnTo>
                    <a:pt x="101195" y="524124"/>
                  </a:lnTo>
                  <a:lnTo>
                    <a:pt x="118179" y="564717"/>
                  </a:lnTo>
                  <a:lnTo>
                    <a:pt x="136382" y="604747"/>
                  </a:lnTo>
                  <a:lnTo>
                    <a:pt x="155783" y="644196"/>
                  </a:lnTo>
                  <a:lnTo>
                    <a:pt x="176362" y="683043"/>
                  </a:lnTo>
                  <a:lnTo>
                    <a:pt x="198097" y="721272"/>
                  </a:lnTo>
                  <a:lnTo>
                    <a:pt x="220968" y="758862"/>
                  </a:lnTo>
                  <a:lnTo>
                    <a:pt x="244954" y="795794"/>
                  </a:lnTo>
                  <a:lnTo>
                    <a:pt x="270034" y="832051"/>
                  </a:lnTo>
                  <a:lnTo>
                    <a:pt x="296188" y="867612"/>
                  </a:lnTo>
                  <a:lnTo>
                    <a:pt x="323395" y="902459"/>
                  </a:lnTo>
                  <a:lnTo>
                    <a:pt x="351634" y="936574"/>
                  </a:lnTo>
                  <a:lnTo>
                    <a:pt x="380884" y="969936"/>
                  </a:lnTo>
                  <a:lnTo>
                    <a:pt x="411126" y="1002528"/>
                  </a:lnTo>
                  <a:lnTo>
                    <a:pt x="442336" y="1034330"/>
                  </a:lnTo>
                  <a:lnTo>
                    <a:pt x="474496" y="1065323"/>
                  </a:lnTo>
                  <a:lnTo>
                    <a:pt x="507585" y="1095489"/>
                  </a:lnTo>
                  <a:lnTo>
                    <a:pt x="541581" y="1124809"/>
                  </a:lnTo>
                  <a:lnTo>
                    <a:pt x="576464" y="1153263"/>
                  </a:lnTo>
                  <a:lnTo>
                    <a:pt x="612213" y="1180833"/>
                  </a:lnTo>
                  <a:lnTo>
                    <a:pt x="648808" y="1207500"/>
                  </a:lnTo>
                  <a:lnTo>
                    <a:pt x="686227" y="1233244"/>
                  </a:lnTo>
                  <a:lnTo>
                    <a:pt x="724451" y="1258048"/>
                  </a:lnTo>
                  <a:lnTo>
                    <a:pt x="763457" y="1281892"/>
                  </a:lnTo>
                  <a:lnTo>
                    <a:pt x="803226" y="1304757"/>
                  </a:lnTo>
                  <a:lnTo>
                    <a:pt x="843737" y="1326625"/>
                  </a:lnTo>
                  <a:lnTo>
                    <a:pt x="884969" y="1347476"/>
                  </a:lnTo>
                  <a:lnTo>
                    <a:pt x="926901" y="1367291"/>
                  </a:lnTo>
                  <a:lnTo>
                    <a:pt x="969512" y="1386052"/>
                  </a:lnTo>
                  <a:lnTo>
                    <a:pt x="1012783" y="1403740"/>
                  </a:lnTo>
                  <a:lnTo>
                    <a:pt x="1056691" y="1420335"/>
                  </a:lnTo>
                  <a:lnTo>
                    <a:pt x="1101216" y="1435819"/>
                  </a:lnTo>
                  <a:lnTo>
                    <a:pt x="1146338" y="1450173"/>
                  </a:lnTo>
                  <a:lnTo>
                    <a:pt x="1192036" y="1463378"/>
                  </a:lnTo>
                  <a:lnTo>
                    <a:pt x="1238289" y="1475416"/>
                  </a:lnTo>
                  <a:lnTo>
                    <a:pt x="1285076" y="1486266"/>
                  </a:lnTo>
                  <a:lnTo>
                    <a:pt x="1332377" y="1495911"/>
                  </a:lnTo>
                  <a:lnTo>
                    <a:pt x="1380171" y="1504331"/>
                  </a:lnTo>
                  <a:lnTo>
                    <a:pt x="1428437" y="1511508"/>
                  </a:lnTo>
                  <a:lnTo>
                    <a:pt x="1477154" y="1517422"/>
                  </a:lnTo>
                  <a:lnTo>
                    <a:pt x="1526301" y="1522055"/>
                  </a:lnTo>
                  <a:lnTo>
                    <a:pt x="1575859" y="1525387"/>
                  </a:lnTo>
                  <a:lnTo>
                    <a:pt x="1625805" y="1527401"/>
                  </a:lnTo>
                  <a:lnTo>
                    <a:pt x="1676120" y="1528076"/>
                  </a:lnTo>
                  <a:lnTo>
                    <a:pt x="1676120" y="632129"/>
                  </a:lnTo>
                  <a:lnTo>
                    <a:pt x="1626602" y="630542"/>
                  </a:lnTo>
                  <a:lnTo>
                    <a:pt x="1578023" y="625852"/>
                  </a:lnTo>
                  <a:lnTo>
                    <a:pt x="1530502" y="618165"/>
                  </a:lnTo>
                  <a:lnTo>
                    <a:pt x="1484155" y="607590"/>
                  </a:lnTo>
                  <a:lnTo>
                    <a:pt x="1439100" y="594232"/>
                  </a:lnTo>
                  <a:lnTo>
                    <a:pt x="1395454" y="578200"/>
                  </a:lnTo>
                  <a:lnTo>
                    <a:pt x="1353335" y="559598"/>
                  </a:lnTo>
                  <a:lnTo>
                    <a:pt x="1312859" y="538536"/>
                  </a:lnTo>
                  <a:lnTo>
                    <a:pt x="1274144" y="515120"/>
                  </a:lnTo>
                  <a:lnTo>
                    <a:pt x="1237308" y="489456"/>
                  </a:lnTo>
                  <a:lnTo>
                    <a:pt x="1202467" y="461652"/>
                  </a:lnTo>
                  <a:lnTo>
                    <a:pt x="1169740" y="431815"/>
                  </a:lnTo>
                  <a:lnTo>
                    <a:pt x="1139242" y="400051"/>
                  </a:lnTo>
                  <a:lnTo>
                    <a:pt x="1111093" y="366468"/>
                  </a:lnTo>
                  <a:lnTo>
                    <a:pt x="1085408" y="331172"/>
                  </a:lnTo>
                  <a:lnTo>
                    <a:pt x="1062306" y="294271"/>
                  </a:lnTo>
                  <a:lnTo>
                    <a:pt x="1041904" y="255872"/>
                  </a:lnTo>
                  <a:lnTo>
                    <a:pt x="1024318" y="216081"/>
                  </a:lnTo>
                  <a:lnTo>
                    <a:pt x="1009667" y="175006"/>
                  </a:lnTo>
                  <a:lnTo>
                    <a:pt x="998067" y="132753"/>
                  </a:lnTo>
                  <a:lnTo>
                    <a:pt x="989636" y="89430"/>
                  </a:lnTo>
                  <a:lnTo>
                    <a:pt x="984492" y="45143"/>
                  </a:lnTo>
                  <a:lnTo>
                    <a:pt x="982751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803160" y="3920041"/>
              <a:ext cx="2089785" cy="1940560"/>
            </a:xfrm>
            <a:custGeom>
              <a:avLst/>
              <a:gdLst/>
              <a:ahLst/>
              <a:cxnLst/>
              <a:rect l="l" t="t" r="r" b="b"/>
              <a:pathLst>
                <a:path w="2089785" h="1940560">
                  <a:moveTo>
                    <a:pt x="374205" y="0"/>
                  </a:moveTo>
                  <a:lnTo>
                    <a:pt x="0" y="0"/>
                  </a:lnTo>
                  <a:lnTo>
                    <a:pt x="587" y="46453"/>
                  </a:lnTo>
                  <a:lnTo>
                    <a:pt x="2340" y="92638"/>
                  </a:lnTo>
                  <a:lnTo>
                    <a:pt x="5246" y="138544"/>
                  </a:lnTo>
                  <a:lnTo>
                    <a:pt x="9291" y="184157"/>
                  </a:lnTo>
                  <a:lnTo>
                    <a:pt x="14463" y="229466"/>
                  </a:lnTo>
                  <a:lnTo>
                    <a:pt x="20748" y="274458"/>
                  </a:lnTo>
                  <a:lnTo>
                    <a:pt x="28134" y="319122"/>
                  </a:lnTo>
                  <a:lnTo>
                    <a:pt x="36606" y="363446"/>
                  </a:lnTo>
                  <a:lnTo>
                    <a:pt x="46153" y="407416"/>
                  </a:lnTo>
                  <a:lnTo>
                    <a:pt x="56761" y="451021"/>
                  </a:lnTo>
                  <a:lnTo>
                    <a:pt x="68417" y="494249"/>
                  </a:lnTo>
                  <a:lnTo>
                    <a:pt x="81108" y="537088"/>
                  </a:lnTo>
                  <a:lnTo>
                    <a:pt x="94820" y="579525"/>
                  </a:lnTo>
                  <a:lnTo>
                    <a:pt x="109541" y="621548"/>
                  </a:lnTo>
                  <a:lnTo>
                    <a:pt x="125258" y="663146"/>
                  </a:lnTo>
                  <a:lnTo>
                    <a:pt x="141957" y="704305"/>
                  </a:lnTo>
                  <a:lnTo>
                    <a:pt x="159626" y="745014"/>
                  </a:lnTo>
                  <a:lnTo>
                    <a:pt x="178250" y="785261"/>
                  </a:lnTo>
                  <a:lnTo>
                    <a:pt x="197818" y="825034"/>
                  </a:lnTo>
                  <a:lnTo>
                    <a:pt x="218316" y="864319"/>
                  </a:lnTo>
                  <a:lnTo>
                    <a:pt x="239731" y="903106"/>
                  </a:lnTo>
                  <a:lnTo>
                    <a:pt x="262050" y="941382"/>
                  </a:lnTo>
                  <a:lnTo>
                    <a:pt x="285260" y="979135"/>
                  </a:lnTo>
                  <a:lnTo>
                    <a:pt x="309347" y="1016353"/>
                  </a:lnTo>
                  <a:lnTo>
                    <a:pt x="334299" y="1053023"/>
                  </a:lnTo>
                  <a:lnTo>
                    <a:pt x="360103" y="1089133"/>
                  </a:lnTo>
                  <a:lnTo>
                    <a:pt x="386745" y="1124672"/>
                  </a:lnTo>
                  <a:lnTo>
                    <a:pt x="414212" y="1159627"/>
                  </a:lnTo>
                  <a:lnTo>
                    <a:pt x="442491" y="1193985"/>
                  </a:lnTo>
                  <a:lnTo>
                    <a:pt x="471570" y="1227736"/>
                  </a:lnTo>
                  <a:lnTo>
                    <a:pt x="501435" y="1260866"/>
                  </a:lnTo>
                  <a:lnTo>
                    <a:pt x="532072" y="1293363"/>
                  </a:lnTo>
                  <a:lnTo>
                    <a:pt x="563470" y="1325216"/>
                  </a:lnTo>
                  <a:lnTo>
                    <a:pt x="595614" y="1356412"/>
                  </a:lnTo>
                  <a:lnTo>
                    <a:pt x="628491" y="1386939"/>
                  </a:lnTo>
                  <a:lnTo>
                    <a:pt x="662090" y="1416785"/>
                  </a:lnTo>
                  <a:lnTo>
                    <a:pt x="696396" y="1445937"/>
                  </a:lnTo>
                  <a:lnTo>
                    <a:pt x="731396" y="1474384"/>
                  </a:lnTo>
                  <a:lnTo>
                    <a:pt x="767077" y="1502113"/>
                  </a:lnTo>
                  <a:lnTo>
                    <a:pt x="803427" y="1529112"/>
                  </a:lnTo>
                  <a:lnTo>
                    <a:pt x="840432" y="1555369"/>
                  </a:lnTo>
                  <a:lnTo>
                    <a:pt x="878079" y="1580872"/>
                  </a:lnTo>
                  <a:lnTo>
                    <a:pt x="916354" y="1605609"/>
                  </a:lnTo>
                  <a:lnTo>
                    <a:pt x="955246" y="1629568"/>
                  </a:lnTo>
                  <a:lnTo>
                    <a:pt x="994740" y="1652735"/>
                  </a:lnTo>
                  <a:lnTo>
                    <a:pt x="1034824" y="1675100"/>
                  </a:lnTo>
                  <a:lnTo>
                    <a:pt x="1075484" y="1696650"/>
                  </a:lnTo>
                  <a:lnTo>
                    <a:pt x="1116708" y="1717373"/>
                  </a:lnTo>
                  <a:lnTo>
                    <a:pt x="1158482" y="1737257"/>
                  </a:lnTo>
                  <a:lnTo>
                    <a:pt x="1200793" y="1756289"/>
                  </a:lnTo>
                  <a:lnTo>
                    <a:pt x="1243628" y="1774458"/>
                  </a:lnTo>
                  <a:lnTo>
                    <a:pt x="1286975" y="1791751"/>
                  </a:lnTo>
                  <a:lnTo>
                    <a:pt x="1330819" y="1808156"/>
                  </a:lnTo>
                  <a:lnTo>
                    <a:pt x="1375149" y="1823661"/>
                  </a:lnTo>
                  <a:lnTo>
                    <a:pt x="1419950" y="1838254"/>
                  </a:lnTo>
                  <a:lnTo>
                    <a:pt x="1465209" y="1851922"/>
                  </a:lnTo>
                  <a:lnTo>
                    <a:pt x="1510915" y="1864654"/>
                  </a:lnTo>
                  <a:lnTo>
                    <a:pt x="1557052" y="1876437"/>
                  </a:lnTo>
                  <a:lnTo>
                    <a:pt x="1603609" y="1887260"/>
                  </a:lnTo>
                  <a:lnTo>
                    <a:pt x="1650573" y="1897109"/>
                  </a:lnTo>
                  <a:lnTo>
                    <a:pt x="1697929" y="1905973"/>
                  </a:lnTo>
                  <a:lnTo>
                    <a:pt x="1745666" y="1913840"/>
                  </a:lnTo>
                  <a:lnTo>
                    <a:pt x="1793770" y="1920698"/>
                  </a:lnTo>
                  <a:lnTo>
                    <a:pt x="1842227" y="1926534"/>
                  </a:lnTo>
                  <a:lnTo>
                    <a:pt x="1891026" y="1931336"/>
                  </a:lnTo>
                  <a:lnTo>
                    <a:pt x="1940152" y="1935092"/>
                  </a:lnTo>
                  <a:lnTo>
                    <a:pt x="1989592" y="1937790"/>
                  </a:lnTo>
                  <a:lnTo>
                    <a:pt x="2039335" y="1939417"/>
                  </a:lnTo>
                  <a:lnTo>
                    <a:pt x="2089365" y="1939963"/>
                  </a:lnTo>
                  <a:lnTo>
                    <a:pt x="2089365" y="1592529"/>
                  </a:lnTo>
                  <a:lnTo>
                    <a:pt x="2039679" y="1591873"/>
                  </a:lnTo>
                  <a:lnTo>
                    <a:pt x="1990342" y="1589919"/>
                  </a:lnTo>
                  <a:lnTo>
                    <a:pt x="1941375" y="1586683"/>
                  </a:lnTo>
                  <a:lnTo>
                    <a:pt x="1892796" y="1582184"/>
                  </a:lnTo>
                  <a:lnTo>
                    <a:pt x="1844625" y="1576439"/>
                  </a:lnTo>
                  <a:lnTo>
                    <a:pt x="1796880" y="1569465"/>
                  </a:lnTo>
                  <a:lnTo>
                    <a:pt x="1749581" y="1561281"/>
                  </a:lnTo>
                  <a:lnTo>
                    <a:pt x="1702747" y="1551905"/>
                  </a:lnTo>
                  <a:lnTo>
                    <a:pt x="1656396" y="1541353"/>
                  </a:lnTo>
                  <a:lnTo>
                    <a:pt x="1610549" y="1529644"/>
                  </a:lnTo>
                  <a:lnTo>
                    <a:pt x="1565223" y="1516795"/>
                  </a:lnTo>
                  <a:lnTo>
                    <a:pt x="1520438" y="1502824"/>
                  </a:lnTo>
                  <a:lnTo>
                    <a:pt x="1476213" y="1487749"/>
                  </a:lnTo>
                  <a:lnTo>
                    <a:pt x="1432567" y="1471587"/>
                  </a:lnTo>
                  <a:lnTo>
                    <a:pt x="1389520" y="1454357"/>
                  </a:lnTo>
                  <a:lnTo>
                    <a:pt x="1347089" y="1436075"/>
                  </a:lnTo>
                  <a:lnTo>
                    <a:pt x="1305295" y="1416760"/>
                  </a:lnTo>
                  <a:lnTo>
                    <a:pt x="1264156" y="1396430"/>
                  </a:lnTo>
                  <a:lnTo>
                    <a:pt x="1223692" y="1375101"/>
                  </a:lnTo>
                  <a:lnTo>
                    <a:pt x="1183921" y="1352792"/>
                  </a:lnTo>
                  <a:lnTo>
                    <a:pt x="1144863" y="1329520"/>
                  </a:lnTo>
                  <a:lnTo>
                    <a:pt x="1106536" y="1305304"/>
                  </a:lnTo>
                  <a:lnTo>
                    <a:pt x="1068961" y="1280160"/>
                  </a:lnTo>
                  <a:lnTo>
                    <a:pt x="1032155" y="1254106"/>
                  </a:lnTo>
                  <a:lnTo>
                    <a:pt x="996137" y="1227161"/>
                  </a:lnTo>
                  <a:lnTo>
                    <a:pt x="960928" y="1199342"/>
                  </a:lnTo>
                  <a:lnTo>
                    <a:pt x="926546" y="1170667"/>
                  </a:lnTo>
                  <a:lnTo>
                    <a:pt x="893010" y="1141152"/>
                  </a:lnTo>
                  <a:lnTo>
                    <a:pt x="860338" y="1110817"/>
                  </a:lnTo>
                  <a:lnTo>
                    <a:pt x="828551" y="1079679"/>
                  </a:lnTo>
                  <a:lnTo>
                    <a:pt x="797668" y="1047755"/>
                  </a:lnTo>
                  <a:lnTo>
                    <a:pt x="767706" y="1015063"/>
                  </a:lnTo>
                  <a:lnTo>
                    <a:pt x="738686" y="981621"/>
                  </a:lnTo>
                  <a:lnTo>
                    <a:pt x="710627" y="947446"/>
                  </a:lnTo>
                  <a:lnTo>
                    <a:pt x="683547" y="912557"/>
                  </a:lnTo>
                  <a:lnTo>
                    <a:pt x="657466" y="876971"/>
                  </a:lnTo>
                  <a:lnTo>
                    <a:pt x="632402" y="840705"/>
                  </a:lnTo>
                  <a:lnTo>
                    <a:pt x="608375" y="803778"/>
                  </a:lnTo>
                  <a:lnTo>
                    <a:pt x="585404" y="766207"/>
                  </a:lnTo>
                  <a:lnTo>
                    <a:pt x="563508" y="728009"/>
                  </a:lnTo>
                  <a:lnTo>
                    <a:pt x="542705" y="689203"/>
                  </a:lnTo>
                  <a:lnTo>
                    <a:pt x="523016" y="649807"/>
                  </a:lnTo>
                  <a:lnTo>
                    <a:pt x="504459" y="609837"/>
                  </a:lnTo>
                  <a:lnTo>
                    <a:pt x="487053" y="569312"/>
                  </a:lnTo>
                  <a:lnTo>
                    <a:pt x="470817" y="528249"/>
                  </a:lnTo>
                  <a:lnTo>
                    <a:pt x="455771" y="486666"/>
                  </a:lnTo>
                  <a:lnTo>
                    <a:pt x="441932" y="444581"/>
                  </a:lnTo>
                  <a:lnTo>
                    <a:pt x="429322" y="402011"/>
                  </a:lnTo>
                  <a:lnTo>
                    <a:pt x="417957" y="358975"/>
                  </a:lnTo>
                  <a:lnTo>
                    <a:pt x="407859" y="315489"/>
                  </a:lnTo>
                  <a:lnTo>
                    <a:pt x="399044" y="271572"/>
                  </a:lnTo>
                  <a:lnTo>
                    <a:pt x="391534" y="227241"/>
                  </a:lnTo>
                  <a:lnTo>
                    <a:pt x="385346" y="182514"/>
                  </a:lnTo>
                  <a:lnTo>
                    <a:pt x="380501" y="137408"/>
                  </a:lnTo>
                  <a:lnTo>
                    <a:pt x="377016" y="91943"/>
                  </a:lnTo>
                  <a:lnTo>
                    <a:pt x="374911" y="46134"/>
                  </a:lnTo>
                  <a:lnTo>
                    <a:pt x="374205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4784055" y="9017865"/>
            <a:ext cx="1463675" cy="66992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900" b="0" spc="114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NEXT</a:t>
            </a:r>
            <a:r>
              <a:rPr sz="1900" b="0" spc="75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 </a:t>
            </a:r>
            <a:r>
              <a:rPr sz="1900" b="0" spc="85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STEPS:</a:t>
            </a:r>
            <a:endParaRPr sz="1900">
              <a:latin typeface="Frutiger LT Pro 45 Light"/>
              <a:cs typeface="Frutiger LT Pro 45 Light"/>
            </a:endParaRPr>
          </a:p>
          <a:p>
            <a:pPr marL="42545">
              <a:lnSpc>
                <a:spcPct val="100000"/>
              </a:lnSpc>
              <a:spcBef>
                <a:spcPts val="254"/>
              </a:spcBef>
            </a:pPr>
            <a:r>
              <a:rPr sz="1900" b="0" spc="105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Key</a:t>
            </a:r>
            <a:r>
              <a:rPr sz="1900" b="0" spc="70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 </a:t>
            </a:r>
            <a:r>
              <a:rPr sz="1900" b="0" spc="55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STage</a:t>
            </a:r>
            <a:r>
              <a:rPr sz="1900" b="0" spc="75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 </a:t>
            </a:r>
            <a:r>
              <a:rPr sz="1900" b="0" spc="65" dirty="0">
                <a:solidFill>
                  <a:srgbClr val="FFFFFF"/>
                </a:solidFill>
                <a:latin typeface="Frutiger LT Pro 45 Light"/>
                <a:cs typeface="Frutiger LT Pro 45 Light"/>
              </a:rPr>
              <a:t>4</a:t>
            </a:r>
            <a:endParaRPr sz="1900">
              <a:latin typeface="Frutiger LT Pro 45 Light"/>
              <a:cs typeface="Frutiger LT Pro 45 Light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2954911" y="7711702"/>
            <a:ext cx="1645285" cy="2524125"/>
            <a:chOff x="2954911" y="7711702"/>
            <a:chExt cx="1645285" cy="2524125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26" name="object 26"/>
            <p:cNvSpPr/>
            <p:nvPr/>
          </p:nvSpPr>
          <p:spPr>
            <a:xfrm>
              <a:off x="2956760" y="9887839"/>
              <a:ext cx="1643380" cy="347980"/>
            </a:xfrm>
            <a:custGeom>
              <a:avLst/>
              <a:gdLst/>
              <a:ahLst/>
              <a:cxnLst/>
              <a:rect l="l" t="t" r="r" b="b"/>
              <a:pathLst>
                <a:path w="1643379" h="347979">
                  <a:moveTo>
                    <a:pt x="1643252" y="0"/>
                  </a:moveTo>
                  <a:lnTo>
                    <a:pt x="0" y="0"/>
                  </a:lnTo>
                  <a:lnTo>
                    <a:pt x="0" y="347510"/>
                  </a:lnTo>
                  <a:lnTo>
                    <a:pt x="1202778" y="347510"/>
                  </a:lnTo>
                  <a:lnTo>
                    <a:pt x="164325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954911" y="7711702"/>
              <a:ext cx="1643380" cy="347980"/>
            </a:xfrm>
            <a:custGeom>
              <a:avLst/>
              <a:gdLst/>
              <a:ahLst/>
              <a:cxnLst/>
              <a:rect l="l" t="t" r="r" b="b"/>
              <a:pathLst>
                <a:path w="1643379" h="347979">
                  <a:moveTo>
                    <a:pt x="1643252" y="0"/>
                  </a:moveTo>
                  <a:lnTo>
                    <a:pt x="0" y="0"/>
                  </a:lnTo>
                  <a:lnTo>
                    <a:pt x="440474" y="347510"/>
                  </a:lnTo>
                  <a:lnTo>
                    <a:pt x="1643252" y="347510"/>
                  </a:lnTo>
                  <a:lnTo>
                    <a:pt x="164325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 rot="2520000">
            <a:off x="5844125" y="4734642"/>
            <a:ext cx="20842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I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29" name="object 29"/>
          <p:cNvSpPr txBox="1"/>
          <p:nvPr/>
        </p:nvSpPr>
        <p:spPr>
          <a:xfrm rot="2640000">
            <a:off x="5887255" y="4782603"/>
            <a:ext cx="22441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n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0" name="object 30"/>
          <p:cNvSpPr txBox="1"/>
          <p:nvPr/>
        </p:nvSpPr>
        <p:spPr>
          <a:xfrm rot="2760000">
            <a:off x="5951211" y="4845241"/>
            <a:ext cx="21908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v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1" name="object 31"/>
          <p:cNvSpPr txBox="1"/>
          <p:nvPr/>
        </p:nvSpPr>
        <p:spPr>
          <a:xfrm rot="2880000">
            <a:off x="6003887" y="4906013"/>
            <a:ext cx="2238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2" name="object 32"/>
          <p:cNvSpPr txBox="1"/>
          <p:nvPr/>
        </p:nvSpPr>
        <p:spPr>
          <a:xfrm rot="3060000">
            <a:off x="6060688" y="4968461"/>
            <a:ext cx="21570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3" name="object 33"/>
          <p:cNvSpPr txBox="1"/>
          <p:nvPr/>
        </p:nvSpPr>
        <p:spPr>
          <a:xfrm rot="3120000">
            <a:off x="6099690" y="5013777"/>
            <a:ext cx="208141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i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4" name="object 34"/>
          <p:cNvSpPr txBox="1"/>
          <p:nvPr/>
        </p:nvSpPr>
        <p:spPr>
          <a:xfrm rot="3240000">
            <a:off x="6131450" y="5069345"/>
            <a:ext cx="22550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o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5" name="object 35"/>
          <p:cNvSpPr txBox="1"/>
          <p:nvPr/>
        </p:nvSpPr>
        <p:spPr>
          <a:xfrm rot="3420000">
            <a:off x="6184795" y="5148303"/>
            <a:ext cx="224958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n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6" name="object 36"/>
          <p:cNvSpPr txBox="1"/>
          <p:nvPr/>
        </p:nvSpPr>
        <p:spPr>
          <a:xfrm rot="3720000">
            <a:off x="6258393" y="5284737"/>
            <a:ext cx="236643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G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7" name="object 37"/>
          <p:cNvSpPr txBox="1"/>
          <p:nvPr/>
        </p:nvSpPr>
        <p:spPr>
          <a:xfrm rot="3900000">
            <a:off x="6312230" y="5380447"/>
            <a:ext cx="223087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8" name="object 38"/>
          <p:cNvSpPr txBox="1"/>
          <p:nvPr/>
        </p:nvSpPr>
        <p:spPr>
          <a:xfrm rot="4080000">
            <a:off x="6344625" y="5487770"/>
            <a:ext cx="248401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7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m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39" name="object 39"/>
          <p:cNvSpPr txBox="1"/>
          <p:nvPr/>
        </p:nvSpPr>
        <p:spPr>
          <a:xfrm rot="4320000">
            <a:off x="6396387" y="5595431"/>
            <a:ext cx="221542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e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40" name="object 40"/>
          <p:cNvSpPr txBox="1"/>
          <p:nvPr/>
        </p:nvSpPr>
        <p:spPr>
          <a:xfrm rot="4440000">
            <a:off x="6421515" y="5672448"/>
            <a:ext cx="2165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49" name="object 49"/>
          <p:cNvSpPr txBox="1"/>
          <p:nvPr/>
        </p:nvSpPr>
        <p:spPr>
          <a:xfrm rot="3180000">
            <a:off x="1282967" y="4881157"/>
            <a:ext cx="220542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F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0" name="object 50"/>
          <p:cNvSpPr txBox="1"/>
          <p:nvPr/>
        </p:nvSpPr>
        <p:spPr>
          <a:xfrm rot="3060000">
            <a:off x="1328021" y="4931655"/>
            <a:ext cx="207870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i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1" name="object 51"/>
          <p:cNvSpPr txBox="1"/>
          <p:nvPr/>
        </p:nvSpPr>
        <p:spPr>
          <a:xfrm rot="2940000">
            <a:off x="1357480" y="4969968"/>
            <a:ext cx="211785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t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2" name="object 52"/>
          <p:cNvSpPr txBox="1"/>
          <p:nvPr/>
        </p:nvSpPr>
        <p:spPr>
          <a:xfrm rot="2700000">
            <a:off x="1429678" y="5049770"/>
            <a:ext cx="211965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t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3" name="object 53"/>
          <p:cNvSpPr txBox="1"/>
          <p:nvPr/>
        </p:nvSpPr>
        <p:spPr>
          <a:xfrm rot="2580000">
            <a:off x="1478501" y="5103344"/>
            <a:ext cx="224147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o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4" name="object 54"/>
          <p:cNvSpPr txBox="1"/>
          <p:nvPr/>
        </p:nvSpPr>
        <p:spPr>
          <a:xfrm rot="2220000">
            <a:off x="1585473" y="5193179"/>
            <a:ext cx="219567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L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5" name="object 55"/>
          <p:cNvSpPr txBox="1"/>
          <p:nvPr/>
        </p:nvSpPr>
        <p:spPr>
          <a:xfrm rot="2040000">
            <a:off x="1652533" y="5243372"/>
            <a:ext cx="222308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e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6" name="object 56"/>
          <p:cNvSpPr txBox="1"/>
          <p:nvPr/>
        </p:nvSpPr>
        <p:spPr>
          <a:xfrm rot="1860000">
            <a:off x="1727898" y="5292454"/>
            <a:ext cx="222826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7" name="object 57"/>
          <p:cNvSpPr txBox="1"/>
          <p:nvPr/>
        </p:nvSpPr>
        <p:spPr>
          <a:xfrm rot="1620000">
            <a:off x="1808865" y="5338841"/>
            <a:ext cx="225231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d</a:t>
            </a:r>
            <a:endParaRPr sz="160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298825" y="5528189"/>
            <a:ext cx="904443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Fit</a:t>
            </a:r>
            <a:r>
              <a:rPr sz="1600" b="0" spc="-85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 </a:t>
            </a:r>
            <a:r>
              <a:rPr sz="16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for</a:t>
            </a:r>
            <a:r>
              <a:rPr sz="1600" b="0" spc="-8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 </a:t>
            </a:r>
            <a:r>
              <a:rPr sz="1600" b="0" spc="-2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Life</a:t>
            </a:r>
            <a:endParaRPr sz="16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59" name="object 59"/>
          <p:cNvSpPr txBox="1"/>
          <p:nvPr/>
        </p:nvSpPr>
        <p:spPr>
          <a:xfrm rot="20160000">
            <a:off x="5456120" y="7575497"/>
            <a:ext cx="23828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N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60" name="object 60"/>
          <p:cNvSpPr txBox="1"/>
          <p:nvPr/>
        </p:nvSpPr>
        <p:spPr>
          <a:xfrm rot="19920000">
            <a:off x="5558838" y="7527825"/>
            <a:ext cx="2217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e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61" name="object 61"/>
          <p:cNvSpPr txBox="1"/>
          <p:nvPr/>
        </p:nvSpPr>
        <p:spPr>
          <a:xfrm rot="19800000">
            <a:off x="5626695" y="7491961"/>
            <a:ext cx="21196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t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62" name="object 62"/>
          <p:cNvSpPr txBox="1"/>
          <p:nvPr/>
        </p:nvSpPr>
        <p:spPr>
          <a:xfrm rot="19500000">
            <a:off x="5730233" y="7416523"/>
            <a:ext cx="235673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&amp;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63" name="object 63"/>
          <p:cNvSpPr txBox="1"/>
          <p:nvPr/>
        </p:nvSpPr>
        <p:spPr>
          <a:xfrm rot="19140000">
            <a:off x="5857433" y="7305523"/>
            <a:ext cx="25982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W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64" name="object 64"/>
          <p:cNvSpPr txBox="1"/>
          <p:nvPr/>
        </p:nvSpPr>
        <p:spPr>
          <a:xfrm rot="18840000">
            <a:off x="5961380" y="7222637"/>
            <a:ext cx="22256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65" name="object 65"/>
          <p:cNvSpPr txBox="1"/>
          <p:nvPr/>
        </p:nvSpPr>
        <p:spPr>
          <a:xfrm rot="18720000">
            <a:off x="6014230" y="7173568"/>
            <a:ext cx="20787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l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66" name="object 66"/>
          <p:cNvSpPr txBox="1"/>
          <p:nvPr/>
        </p:nvSpPr>
        <p:spPr>
          <a:xfrm rot="18660000">
            <a:off x="6041660" y="7141520"/>
            <a:ext cx="20828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l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67" name="object 67"/>
          <p:cNvSpPr txBox="1"/>
          <p:nvPr/>
        </p:nvSpPr>
        <p:spPr>
          <a:xfrm rot="18360000">
            <a:off x="6107519" y="7036967"/>
            <a:ext cx="23828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G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68" name="object 68"/>
          <p:cNvSpPr txBox="1"/>
          <p:nvPr/>
        </p:nvSpPr>
        <p:spPr>
          <a:xfrm rot="18120000">
            <a:off x="6173405" y="6946548"/>
            <a:ext cx="224147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69" name="object 69"/>
          <p:cNvSpPr txBox="1"/>
          <p:nvPr/>
        </p:nvSpPr>
        <p:spPr>
          <a:xfrm rot="17820000">
            <a:off x="6217914" y="6843791"/>
            <a:ext cx="247673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m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70" name="object 70"/>
          <p:cNvSpPr txBox="1"/>
          <p:nvPr/>
        </p:nvSpPr>
        <p:spPr>
          <a:xfrm rot="17520000">
            <a:off x="6278375" y="6738422"/>
            <a:ext cx="22103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e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71" name="object 71"/>
          <p:cNvSpPr txBox="1"/>
          <p:nvPr/>
        </p:nvSpPr>
        <p:spPr>
          <a:xfrm rot="17340000">
            <a:off x="6309132" y="6662569"/>
            <a:ext cx="215923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75" name="object 75"/>
          <p:cNvSpPr txBox="1"/>
          <p:nvPr/>
        </p:nvSpPr>
        <p:spPr>
          <a:xfrm rot="18420000">
            <a:off x="1232310" y="7160797"/>
            <a:ext cx="237297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G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76" name="object 76"/>
          <p:cNvSpPr txBox="1"/>
          <p:nvPr/>
        </p:nvSpPr>
        <p:spPr>
          <a:xfrm rot="18600000">
            <a:off x="1303056" y="7082615"/>
            <a:ext cx="217693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y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77" name="object 77"/>
          <p:cNvSpPr txBox="1"/>
          <p:nvPr/>
        </p:nvSpPr>
        <p:spPr>
          <a:xfrm rot="18780000">
            <a:off x="1358953" y="7000786"/>
            <a:ext cx="248037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m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78" name="object 78"/>
          <p:cNvSpPr txBox="1"/>
          <p:nvPr/>
        </p:nvSpPr>
        <p:spPr>
          <a:xfrm rot="18960000">
            <a:off x="1452879" y="6915558"/>
            <a:ext cx="22441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n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79" name="object 79"/>
          <p:cNvSpPr txBox="1"/>
          <p:nvPr/>
        </p:nvSpPr>
        <p:spPr>
          <a:xfrm rot="19140000">
            <a:off x="1522011" y="6852037"/>
            <a:ext cx="2233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0" name="object 80"/>
          <p:cNvSpPr txBox="1"/>
          <p:nvPr/>
        </p:nvSpPr>
        <p:spPr>
          <a:xfrm rot="19260000">
            <a:off x="1587929" y="6799092"/>
            <a:ext cx="215709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1" name="object 81"/>
          <p:cNvSpPr txBox="1"/>
          <p:nvPr/>
        </p:nvSpPr>
        <p:spPr>
          <a:xfrm rot="19380000">
            <a:off x="1641213" y="6758980"/>
            <a:ext cx="21125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t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2" name="object 82"/>
          <p:cNvSpPr txBox="1"/>
          <p:nvPr/>
        </p:nvSpPr>
        <p:spPr>
          <a:xfrm rot="19500000">
            <a:off x="1682437" y="6729772"/>
            <a:ext cx="208141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i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3" name="object 83"/>
          <p:cNvSpPr txBox="1"/>
          <p:nvPr/>
        </p:nvSpPr>
        <p:spPr>
          <a:xfrm rot="19560000">
            <a:off x="1726650" y="6695740"/>
            <a:ext cx="2167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c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4" name="object 84"/>
          <p:cNvSpPr txBox="1"/>
          <p:nvPr/>
        </p:nvSpPr>
        <p:spPr>
          <a:xfrm rot="19740000">
            <a:off x="1789041" y="6655671"/>
            <a:ext cx="21657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9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5" name="object 85"/>
          <p:cNvSpPr txBox="1"/>
          <p:nvPr/>
        </p:nvSpPr>
        <p:spPr>
          <a:xfrm rot="3240000">
            <a:off x="1247781" y="9228853"/>
            <a:ext cx="23376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6" name="object 86"/>
          <p:cNvSpPr txBox="1"/>
          <p:nvPr/>
        </p:nvSpPr>
        <p:spPr>
          <a:xfrm rot="3060000">
            <a:off x="1310879" y="9297894"/>
            <a:ext cx="211607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t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7" name="object 87"/>
          <p:cNvSpPr txBox="1"/>
          <p:nvPr/>
        </p:nvSpPr>
        <p:spPr>
          <a:xfrm rot="2880000">
            <a:off x="1353132" y="9356729"/>
            <a:ext cx="225231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h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8" name="object 88"/>
          <p:cNvSpPr txBox="1"/>
          <p:nvPr/>
        </p:nvSpPr>
        <p:spPr>
          <a:xfrm rot="2760000">
            <a:off x="1409009" y="9407767"/>
            <a:ext cx="20760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l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89" name="object 89"/>
          <p:cNvSpPr txBox="1"/>
          <p:nvPr/>
        </p:nvSpPr>
        <p:spPr>
          <a:xfrm rot="2580000">
            <a:off x="1447738" y="9453860"/>
            <a:ext cx="222308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e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0" name="object 90"/>
          <p:cNvSpPr txBox="1"/>
          <p:nvPr/>
        </p:nvSpPr>
        <p:spPr>
          <a:xfrm rot="2460000">
            <a:off x="1507492" y="9502881"/>
            <a:ext cx="211083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t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1" name="object 91"/>
          <p:cNvSpPr txBox="1"/>
          <p:nvPr/>
        </p:nvSpPr>
        <p:spPr>
          <a:xfrm rot="2340000">
            <a:off x="1547345" y="9534991"/>
            <a:ext cx="207606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5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i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2" name="object 92"/>
          <p:cNvSpPr txBox="1"/>
          <p:nvPr/>
        </p:nvSpPr>
        <p:spPr>
          <a:xfrm rot="2160000">
            <a:off x="1588942" y="9572002"/>
            <a:ext cx="217922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c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3" name="object 93"/>
          <p:cNvSpPr txBox="1"/>
          <p:nvPr/>
        </p:nvSpPr>
        <p:spPr>
          <a:xfrm rot="1980000">
            <a:off x="1650559" y="9615368"/>
            <a:ext cx="2167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80"/>
              </a:lnSpc>
            </a:pPr>
            <a:r>
              <a:rPr sz="16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</a:t>
            </a:r>
            <a:endParaRPr sz="1600">
              <a:latin typeface="Frutiger LT Pro 47 Light Cn"/>
              <a:cs typeface="Frutiger LT Pro 47 Light C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2953067" y="8938056"/>
            <a:ext cx="1643380" cy="899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6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200" b="0" spc="-2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OAA</a:t>
            </a:r>
            <a:endParaRPr sz="1200" dirty="0">
              <a:latin typeface="Frutiger LT Pro 47 Light Cn"/>
              <a:cs typeface="Frutiger LT Pro 47 Light Cn"/>
            </a:endParaRPr>
          </a:p>
          <a:p>
            <a:pPr algn="ctr">
              <a:lnSpc>
                <a:spcPct val="100000"/>
              </a:lnSpc>
            </a:pPr>
            <a:r>
              <a:rPr lang="en-GB" sz="12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Swimming</a:t>
            </a:r>
            <a:endParaRPr lang="en-GB" sz="1200" dirty="0">
              <a:latin typeface="Frutiger LT Pro 47 Light Cn"/>
              <a:cs typeface="Frutiger LT Pro 47 Light C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1774508" y="8782629"/>
            <a:ext cx="1288300" cy="7027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0325">
              <a:lnSpc>
                <a:spcPct val="100000"/>
              </a:lnSpc>
              <a:spcBef>
                <a:spcPts val="100"/>
              </a:spcBef>
              <a:buSzPct val="91666"/>
              <a:buChar char="•"/>
              <a:tabLst>
                <a:tab pos="150495" algn="l"/>
              </a:tabLst>
            </a:pP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Competition</a:t>
            </a:r>
            <a:r>
              <a:rPr sz="11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endParaRPr lang="en-GB" sz="1100" b="0" spc="-10" dirty="0">
              <a:solidFill>
                <a:srgbClr val="FFFFFF"/>
              </a:solidFill>
              <a:latin typeface="Frutiger LT Pro 47 Light Cn"/>
              <a:cs typeface="Frutiger LT Pro 47 Light Cn"/>
            </a:endParaRPr>
          </a:p>
          <a:p>
            <a:pPr marL="12700" marR="5080" indent="60325">
              <a:lnSpc>
                <a:spcPct val="100000"/>
              </a:lnSpc>
              <a:spcBef>
                <a:spcPts val="100"/>
              </a:spcBef>
              <a:buSzPct val="91666"/>
              <a:buChar char="•"/>
              <a:tabLst>
                <a:tab pos="150495" algn="l"/>
              </a:tabLst>
            </a:pP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Others: </a:t>
            </a:r>
            <a:r>
              <a:rPr sz="11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Individual </a:t>
            </a: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and Multi-</a:t>
            </a:r>
            <a:r>
              <a:rPr sz="1100" b="0" spc="-2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Event</a:t>
            </a:r>
            <a:r>
              <a:rPr lang="en-GB" sz="1100" b="0" spc="-2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Formats</a:t>
            </a:r>
            <a:endParaRPr sz="1100" dirty="0">
              <a:latin typeface="Frutiger LT Pro 47 Light Cn"/>
              <a:cs typeface="Frutiger LT Pro 47 Light Cn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4597268" y="4798526"/>
            <a:ext cx="1604645" cy="1066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27685" algn="ctr">
              <a:lnSpc>
                <a:spcPct val="100000"/>
              </a:lnSpc>
              <a:spcBef>
                <a:spcPts val="100"/>
              </a:spcBef>
            </a:pPr>
            <a:r>
              <a:rPr sz="12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</a:t>
            </a: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Skills</a:t>
            </a:r>
            <a:r>
              <a:rPr sz="1100" b="0" spc="-7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Applied </a:t>
            </a:r>
            <a:r>
              <a:rPr sz="1100" b="0" spc="-2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into </a:t>
            </a: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Game </a:t>
            </a:r>
            <a:r>
              <a:rPr sz="11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Contexts</a:t>
            </a:r>
            <a:endParaRPr sz="1100" dirty="0">
              <a:latin typeface="Frutiger LT Pro 47 Light Cn"/>
              <a:cs typeface="Frutiger LT Pro 47 Light Cn"/>
            </a:endParaRPr>
          </a:p>
          <a:p>
            <a:pPr marR="24765" algn="ctr">
              <a:lnSpc>
                <a:spcPts val="1230"/>
              </a:lnSpc>
            </a:pPr>
            <a:r>
              <a:rPr sz="1100" b="0" spc="-2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•Team</a:t>
            </a:r>
            <a:r>
              <a:rPr sz="1100" b="0" spc="-6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Attacking</a:t>
            </a:r>
            <a:r>
              <a:rPr sz="1100" b="0" spc="2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spc="-2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and</a:t>
            </a:r>
            <a:endParaRPr sz="1100" dirty="0">
              <a:latin typeface="Frutiger LT Pro 47 Light Cn"/>
              <a:cs typeface="Frutiger LT Pro 47 Light Cn"/>
            </a:endParaRPr>
          </a:p>
          <a:p>
            <a:pPr marR="24765" algn="ctr">
              <a:lnSpc>
                <a:spcPct val="100000"/>
              </a:lnSpc>
            </a:pP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Defending</a:t>
            </a:r>
            <a:r>
              <a:rPr sz="1100" b="0" spc="-7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Tactics</a:t>
            </a:r>
            <a:endParaRPr sz="1100" dirty="0">
              <a:latin typeface="Frutiger LT Pro 47 Light Cn"/>
              <a:cs typeface="Frutiger LT Pro 47 Light Cn"/>
            </a:endParaRPr>
          </a:p>
          <a:p>
            <a:pPr marL="614680" marR="5080" algn="ctr">
              <a:lnSpc>
                <a:spcPct val="100000"/>
              </a:lnSpc>
              <a:spcBef>
                <a:spcPts val="325"/>
              </a:spcBef>
            </a:pP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•Full-Game </a:t>
            </a:r>
            <a:r>
              <a:rPr sz="1100" b="0" spc="-2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Rules </a:t>
            </a: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and </a:t>
            </a:r>
            <a:r>
              <a:rPr sz="11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Formations</a:t>
            </a:r>
            <a:endParaRPr sz="1100" dirty="0">
              <a:latin typeface="Frutiger LT Pro 47 Light Cn"/>
              <a:cs typeface="Frutiger LT Pro 47 Light Cn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4685765" y="6147481"/>
            <a:ext cx="1611630" cy="13926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6750" marR="5080" algn="ctr">
              <a:lnSpc>
                <a:spcPct val="100000"/>
              </a:lnSpc>
              <a:spcBef>
                <a:spcPts val="100"/>
              </a:spcBef>
            </a:pP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•Advanced</a:t>
            </a:r>
            <a:r>
              <a:rPr sz="1100" b="0" spc="-2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Skills </a:t>
            </a: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to Maintain </a:t>
            </a:r>
            <a:r>
              <a:rPr sz="1100" b="0" spc="-2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and </a:t>
            </a: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Win </a:t>
            </a:r>
            <a:r>
              <a:rPr sz="11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Rallies</a:t>
            </a:r>
            <a:endParaRPr sz="1100" dirty="0">
              <a:latin typeface="Frutiger LT Pro 47 Light Cn"/>
              <a:cs typeface="Frutiger LT Pro 47 Light Cn"/>
            </a:endParaRPr>
          </a:p>
          <a:p>
            <a:pPr marL="12700" marR="325120">
              <a:lnSpc>
                <a:spcPct val="100000"/>
              </a:lnSpc>
              <a:spcBef>
                <a:spcPts val="560"/>
              </a:spcBef>
            </a:pP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•Full-Game</a:t>
            </a:r>
            <a:r>
              <a:rPr sz="1100" b="0" spc="-6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Tactics, </a:t>
            </a: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Positions</a:t>
            </a:r>
            <a:r>
              <a:rPr sz="1100" b="0" spc="-2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and</a:t>
            </a:r>
            <a:r>
              <a:rPr sz="1100" b="0" spc="-2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Formations</a:t>
            </a:r>
            <a:endParaRPr sz="1100" dirty="0">
              <a:latin typeface="Frutiger LT Pro 47 Light Cn"/>
              <a:cs typeface="Frutiger LT Pro 47 Light Cn"/>
            </a:endParaRPr>
          </a:p>
          <a:p>
            <a:pPr marL="42545">
              <a:lnSpc>
                <a:spcPct val="100000"/>
              </a:lnSpc>
              <a:spcBef>
                <a:spcPts val="815"/>
              </a:spcBef>
            </a:pPr>
            <a:r>
              <a:rPr sz="11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•Officiating</a:t>
            </a:r>
            <a:endParaRPr sz="1100" dirty="0">
              <a:latin typeface="Frutiger LT Pro 47 Light Cn"/>
              <a:cs typeface="Frutiger LT Pro 47 Light Cn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2954921" y="6737972"/>
            <a:ext cx="1643380" cy="899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393700" marR="50165" indent="-335915">
              <a:lnSpc>
                <a:spcPct val="100000"/>
              </a:lnSpc>
            </a:pPr>
            <a:r>
              <a:rPr sz="12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•Full-Game</a:t>
            </a:r>
            <a:r>
              <a:rPr sz="1200" b="0" spc="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2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Rules,</a:t>
            </a:r>
            <a:r>
              <a:rPr sz="1200" b="0" spc="-3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2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Positions </a:t>
            </a:r>
            <a:r>
              <a:rPr sz="12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and</a:t>
            </a:r>
            <a:r>
              <a:rPr sz="12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Formations</a:t>
            </a:r>
            <a:endParaRPr sz="1200" dirty="0">
              <a:latin typeface="Frutiger LT Pro 47 Light Cn"/>
              <a:cs typeface="Frutiger LT Pro 47 Light Cn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397405" y="3993565"/>
            <a:ext cx="1470660" cy="11977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" marR="504825" indent="-12700">
              <a:lnSpc>
                <a:spcPct val="100000"/>
              </a:lnSpc>
              <a:spcBef>
                <a:spcPts val="100"/>
              </a:spcBef>
            </a:pPr>
            <a:r>
              <a:rPr sz="12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•Leading in </a:t>
            </a:r>
            <a:r>
              <a:rPr sz="1200" b="0" spc="-25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Pairs </a:t>
            </a:r>
            <a:r>
              <a:rPr sz="12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and Small</a:t>
            </a:r>
            <a:r>
              <a:rPr sz="1200" b="0" spc="-7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 </a:t>
            </a:r>
            <a:r>
              <a:rPr sz="12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Teams</a:t>
            </a:r>
            <a:endParaRPr sz="12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  <a:p>
            <a:pPr marL="474980" marR="5080" indent="-110489">
              <a:lnSpc>
                <a:spcPct val="100000"/>
              </a:lnSpc>
              <a:spcBef>
                <a:spcPts val="560"/>
              </a:spcBef>
            </a:pPr>
            <a:r>
              <a:rPr sz="12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•Verbal/Non-</a:t>
            </a:r>
            <a:r>
              <a:rPr sz="1200" b="0" spc="-2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Verbal </a:t>
            </a:r>
            <a:r>
              <a:rPr sz="12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Communication</a:t>
            </a:r>
            <a:endParaRPr sz="12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grpSp>
        <p:nvGrpSpPr>
          <p:cNvPr id="101" name="object 101"/>
          <p:cNvGrpSpPr/>
          <p:nvPr/>
        </p:nvGrpSpPr>
        <p:grpSpPr>
          <a:xfrm>
            <a:off x="2259794" y="7710121"/>
            <a:ext cx="2327910" cy="1168400"/>
            <a:chOff x="2259794" y="7710121"/>
            <a:chExt cx="2327910" cy="1168400"/>
          </a:xfrm>
          <a:solidFill>
            <a:schemeClr val="tx2">
              <a:lumMod val="75000"/>
            </a:schemeClr>
          </a:solidFill>
        </p:grpSpPr>
        <p:sp>
          <p:nvSpPr>
            <p:cNvPr id="102" name="object 102"/>
            <p:cNvSpPr/>
            <p:nvPr/>
          </p:nvSpPr>
          <p:spPr>
            <a:xfrm>
              <a:off x="2927916" y="8784814"/>
              <a:ext cx="1657985" cy="92075"/>
            </a:xfrm>
            <a:custGeom>
              <a:avLst/>
              <a:gdLst/>
              <a:ahLst/>
              <a:cxnLst/>
              <a:rect l="l" t="t" r="r" b="b"/>
              <a:pathLst>
                <a:path w="1657985" h="92075">
                  <a:moveTo>
                    <a:pt x="1534731" y="0"/>
                  </a:moveTo>
                  <a:lnTo>
                    <a:pt x="0" y="0"/>
                  </a:lnTo>
                  <a:lnTo>
                    <a:pt x="0" y="91452"/>
                  </a:lnTo>
                  <a:lnTo>
                    <a:pt x="1657692" y="91452"/>
                  </a:lnTo>
                  <a:lnTo>
                    <a:pt x="1657692" y="90881"/>
                  </a:lnTo>
                  <a:lnTo>
                    <a:pt x="1534731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2927916" y="8784814"/>
              <a:ext cx="1657985" cy="92075"/>
            </a:xfrm>
            <a:custGeom>
              <a:avLst/>
              <a:gdLst/>
              <a:ahLst/>
              <a:cxnLst/>
              <a:rect l="l" t="t" r="r" b="b"/>
              <a:pathLst>
                <a:path w="1657985" h="92075">
                  <a:moveTo>
                    <a:pt x="1534731" y="0"/>
                  </a:moveTo>
                  <a:lnTo>
                    <a:pt x="0" y="0"/>
                  </a:lnTo>
                  <a:lnTo>
                    <a:pt x="0" y="91452"/>
                  </a:lnTo>
                  <a:lnTo>
                    <a:pt x="1657692" y="91452"/>
                  </a:lnTo>
                  <a:lnTo>
                    <a:pt x="1657692" y="90881"/>
                  </a:lnTo>
                  <a:lnTo>
                    <a:pt x="1534731" y="0"/>
                  </a:lnTo>
                  <a:close/>
                </a:path>
              </a:pathLst>
            </a:custGeom>
            <a:grpFill/>
            <a:ln w="3175">
              <a:solidFill>
                <a:srgbClr val="4B16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2261382" y="7711709"/>
              <a:ext cx="666750" cy="1165225"/>
            </a:xfrm>
            <a:custGeom>
              <a:avLst/>
              <a:gdLst/>
              <a:ahLst/>
              <a:cxnLst/>
              <a:rect l="l" t="t" r="r" b="b"/>
              <a:pathLst>
                <a:path w="666750" h="1165225">
                  <a:moveTo>
                    <a:pt x="666483" y="0"/>
                  </a:moveTo>
                  <a:lnTo>
                    <a:pt x="614396" y="1755"/>
                  </a:lnTo>
                  <a:lnTo>
                    <a:pt x="563407" y="6927"/>
                  </a:lnTo>
                  <a:lnTo>
                    <a:pt x="513662" y="15387"/>
                  </a:lnTo>
                  <a:lnTo>
                    <a:pt x="465310" y="27005"/>
                  </a:lnTo>
                  <a:lnTo>
                    <a:pt x="418499" y="41652"/>
                  </a:lnTo>
                  <a:lnTo>
                    <a:pt x="373377" y="59199"/>
                  </a:lnTo>
                  <a:lnTo>
                    <a:pt x="330092" y="79515"/>
                  </a:lnTo>
                  <a:lnTo>
                    <a:pt x="288793" y="102472"/>
                  </a:lnTo>
                  <a:lnTo>
                    <a:pt x="249628" y="127940"/>
                  </a:lnTo>
                  <a:lnTo>
                    <a:pt x="212745" y="155789"/>
                  </a:lnTo>
                  <a:lnTo>
                    <a:pt x="178291" y="185891"/>
                  </a:lnTo>
                  <a:lnTo>
                    <a:pt x="146416" y="218116"/>
                  </a:lnTo>
                  <a:lnTo>
                    <a:pt x="117267" y="252334"/>
                  </a:lnTo>
                  <a:lnTo>
                    <a:pt x="90992" y="288416"/>
                  </a:lnTo>
                  <a:lnTo>
                    <a:pt x="67740" y="326232"/>
                  </a:lnTo>
                  <a:lnTo>
                    <a:pt x="47659" y="365653"/>
                  </a:lnTo>
                  <a:lnTo>
                    <a:pt x="30897" y="406551"/>
                  </a:lnTo>
                  <a:lnTo>
                    <a:pt x="17601" y="448794"/>
                  </a:lnTo>
                  <a:lnTo>
                    <a:pt x="7921" y="492254"/>
                  </a:lnTo>
                  <a:lnTo>
                    <a:pt x="2005" y="536802"/>
                  </a:lnTo>
                  <a:lnTo>
                    <a:pt x="0" y="582307"/>
                  </a:lnTo>
                  <a:lnTo>
                    <a:pt x="2005" y="627815"/>
                  </a:lnTo>
                  <a:lnTo>
                    <a:pt x="7922" y="672364"/>
                  </a:lnTo>
                  <a:lnTo>
                    <a:pt x="17604" y="715826"/>
                  </a:lnTo>
                  <a:lnTo>
                    <a:pt x="30900" y="758072"/>
                  </a:lnTo>
                  <a:lnTo>
                    <a:pt x="47665" y="798971"/>
                  </a:lnTo>
                  <a:lnTo>
                    <a:pt x="67748" y="838395"/>
                  </a:lnTo>
                  <a:lnTo>
                    <a:pt x="91003" y="876213"/>
                  </a:lnTo>
                  <a:lnTo>
                    <a:pt x="117280" y="912297"/>
                  </a:lnTo>
                  <a:lnTo>
                    <a:pt x="146432" y="946517"/>
                  </a:lnTo>
                  <a:lnTo>
                    <a:pt x="178310" y="978743"/>
                  </a:lnTo>
                  <a:lnTo>
                    <a:pt x="212767" y="1008846"/>
                  </a:lnTo>
                  <a:lnTo>
                    <a:pt x="249654" y="1036697"/>
                  </a:lnTo>
                  <a:lnTo>
                    <a:pt x="288822" y="1062166"/>
                  </a:lnTo>
                  <a:lnTo>
                    <a:pt x="330124" y="1085123"/>
                  </a:lnTo>
                  <a:lnTo>
                    <a:pt x="373412" y="1105439"/>
                  </a:lnTo>
                  <a:lnTo>
                    <a:pt x="418537" y="1122985"/>
                  </a:lnTo>
                  <a:lnTo>
                    <a:pt x="465351" y="1137631"/>
                  </a:lnTo>
                  <a:lnTo>
                    <a:pt x="513706" y="1149248"/>
                  </a:lnTo>
                  <a:lnTo>
                    <a:pt x="563453" y="1157706"/>
                  </a:lnTo>
                  <a:lnTo>
                    <a:pt x="614445" y="1162876"/>
                  </a:lnTo>
                  <a:lnTo>
                    <a:pt x="666534" y="1164628"/>
                  </a:lnTo>
                  <a:lnTo>
                    <a:pt x="666534" y="1073111"/>
                  </a:lnTo>
                  <a:lnTo>
                    <a:pt x="615400" y="1071106"/>
                  </a:lnTo>
                  <a:lnTo>
                    <a:pt x="565553" y="1065204"/>
                  </a:lnTo>
                  <a:lnTo>
                    <a:pt x="517190" y="1055579"/>
                  </a:lnTo>
                  <a:lnTo>
                    <a:pt x="470510" y="1042405"/>
                  </a:lnTo>
                  <a:lnTo>
                    <a:pt x="425711" y="1025854"/>
                  </a:lnTo>
                  <a:lnTo>
                    <a:pt x="382992" y="1006101"/>
                  </a:lnTo>
                  <a:lnTo>
                    <a:pt x="342550" y="983317"/>
                  </a:lnTo>
                  <a:lnTo>
                    <a:pt x="304585" y="957678"/>
                  </a:lnTo>
                  <a:lnTo>
                    <a:pt x="269293" y="929355"/>
                  </a:lnTo>
                  <a:lnTo>
                    <a:pt x="236875" y="898523"/>
                  </a:lnTo>
                  <a:lnTo>
                    <a:pt x="207528" y="865354"/>
                  </a:lnTo>
                  <a:lnTo>
                    <a:pt x="181450" y="830022"/>
                  </a:lnTo>
                  <a:lnTo>
                    <a:pt x="158840" y="792700"/>
                  </a:lnTo>
                  <a:lnTo>
                    <a:pt x="139896" y="753562"/>
                  </a:lnTo>
                  <a:lnTo>
                    <a:pt x="124817" y="712780"/>
                  </a:lnTo>
                  <a:lnTo>
                    <a:pt x="113800" y="670528"/>
                  </a:lnTo>
                  <a:lnTo>
                    <a:pt x="107045" y="626979"/>
                  </a:lnTo>
                  <a:lnTo>
                    <a:pt x="104749" y="582307"/>
                  </a:lnTo>
                  <a:lnTo>
                    <a:pt x="107333" y="534941"/>
                  </a:lnTo>
                  <a:lnTo>
                    <a:pt x="114925" y="488854"/>
                  </a:lnTo>
                  <a:lnTo>
                    <a:pt x="127289" y="444254"/>
                  </a:lnTo>
                  <a:lnTo>
                    <a:pt x="144187" y="401347"/>
                  </a:lnTo>
                  <a:lnTo>
                    <a:pt x="165383" y="360340"/>
                  </a:lnTo>
                  <a:lnTo>
                    <a:pt x="190638" y="321439"/>
                  </a:lnTo>
                  <a:lnTo>
                    <a:pt x="219717" y="284851"/>
                  </a:lnTo>
                  <a:lnTo>
                    <a:pt x="252382" y="250782"/>
                  </a:lnTo>
                  <a:lnTo>
                    <a:pt x="288395" y="219439"/>
                  </a:lnTo>
                  <a:lnTo>
                    <a:pt x="327520" y="191030"/>
                  </a:lnTo>
                  <a:lnTo>
                    <a:pt x="369520" y="165759"/>
                  </a:lnTo>
                  <a:lnTo>
                    <a:pt x="414156" y="143835"/>
                  </a:lnTo>
                  <a:lnTo>
                    <a:pt x="461193" y="125462"/>
                  </a:lnTo>
                  <a:lnTo>
                    <a:pt x="510392" y="110850"/>
                  </a:lnTo>
                  <a:lnTo>
                    <a:pt x="561517" y="100203"/>
                  </a:lnTo>
                  <a:lnTo>
                    <a:pt x="666483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261382" y="7711709"/>
              <a:ext cx="666750" cy="1165225"/>
            </a:xfrm>
            <a:custGeom>
              <a:avLst/>
              <a:gdLst/>
              <a:ahLst/>
              <a:cxnLst/>
              <a:rect l="l" t="t" r="r" b="b"/>
              <a:pathLst>
                <a:path w="666750" h="1165225">
                  <a:moveTo>
                    <a:pt x="0" y="582307"/>
                  </a:moveTo>
                  <a:lnTo>
                    <a:pt x="2005" y="627815"/>
                  </a:lnTo>
                  <a:lnTo>
                    <a:pt x="7922" y="672364"/>
                  </a:lnTo>
                  <a:lnTo>
                    <a:pt x="17604" y="715826"/>
                  </a:lnTo>
                  <a:lnTo>
                    <a:pt x="30900" y="758072"/>
                  </a:lnTo>
                  <a:lnTo>
                    <a:pt x="47665" y="798971"/>
                  </a:lnTo>
                  <a:lnTo>
                    <a:pt x="67748" y="838395"/>
                  </a:lnTo>
                  <a:lnTo>
                    <a:pt x="91003" y="876213"/>
                  </a:lnTo>
                  <a:lnTo>
                    <a:pt x="117280" y="912297"/>
                  </a:lnTo>
                  <a:lnTo>
                    <a:pt x="146432" y="946517"/>
                  </a:lnTo>
                  <a:lnTo>
                    <a:pt x="178310" y="978743"/>
                  </a:lnTo>
                  <a:lnTo>
                    <a:pt x="212767" y="1008846"/>
                  </a:lnTo>
                  <a:lnTo>
                    <a:pt x="249654" y="1036697"/>
                  </a:lnTo>
                  <a:lnTo>
                    <a:pt x="288822" y="1062166"/>
                  </a:lnTo>
                  <a:lnTo>
                    <a:pt x="330124" y="1085123"/>
                  </a:lnTo>
                  <a:lnTo>
                    <a:pt x="373412" y="1105439"/>
                  </a:lnTo>
                  <a:lnTo>
                    <a:pt x="418537" y="1122985"/>
                  </a:lnTo>
                  <a:lnTo>
                    <a:pt x="465351" y="1137631"/>
                  </a:lnTo>
                  <a:lnTo>
                    <a:pt x="513706" y="1149248"/>
                  </a:lnTo>
                  <a:lnTo>
                    <a:pt x="563453" y="1157706"/>
                  </a:lnTo>
                  <a:lnTo>
                    <a:pt x="614445" y="1162876"/>
                  </a:lnTo>
                  <a:lnTo>
                    <a:pt x="666534" y="1164628"/>
                  </a:lnTo>
                  <a:lnTo>
                    <a:pt x="666534" y="1073111"/>
                  </a:lnTo>
                  <a:lnTo>
                    <a:pt x="615400" y="1071106"/>
                  </a:lnTo>
                  <a:lnTo>
                    <a:pt x="565553" y="1065204"/>
                  </a:lnTo>
                  <a:lnTo>
                    <a:pt x="517190" y="1055579"/>
                  </a:lnTo>
                  <a:lnTo>
                    <a:pt x="470510" y="1042405"/>
                  </a:lnTo>
                  <a:lnTo>
                    <a:pt x="425711" y="1025854"/>
                  </a:lnTo>
                  <a:lnTo>
                    <a:pt x="382992" y="1006101"/>
                  </a:lnTo>
                  <a:lnTo>
                    <a:pt x="342550" y="983317"/>
                  </a:lnTo>
                  <a:lnTo>
                    <a:pt x="304585" y="957678"/>
                  </a:lnTo>
                  <a:lnTo>
                    <a:pt x="269293" y="929355"/>
                  </a:lnTo>
                  <a:lnTo>
                    <a:pt x="236875" y="898523"/>
                  </a:lnTo>
                  <a:lnTo>
                    <a:pt x="207528" y="865354"/>
                  </a:lnTo>
                  <a:lnTo>
                    <a:pt x="181450" y="830022"/>
                  </a:lnTo>
                  <a:lnTo>
                    <a:pt x="158840" y="792700"/>
                  </a:lnTo>
                  <a:lnTo>
                    <a:pt x="139896" y="753562"/>
                  </a:lnTo>
                  <a:lnTo>
                    <a:pt x="124817" y="712780"/>
                  </a:lnTo>
                  <a:lnTo>
                    <a:pt x="113800" y="670528"/>
                  </a:lnTo>
                  <a:lnTo>
                    <a:pt x="107045" y="626979"/>
                  </a:lnTo>
                  <a:lnTo>
                    <a:pt x="104749" y="582307"/>
                  </a:lnTo>
                  <a:lnTo>
                    <a:pt x="107333" y="534941"/>
                  </a:lnTo>
                  <a:lnTo>
                    <a:pt x="114925" y="488854"/>
                  </a:lnTo>
                  <a:lnTo>
                    <a:pt x="127289" y="444254"/>
                  </a:lnTo>
                  <a:lnTo>
                    <a:pt x="144187" y="401347"/>
                  </a:lnTo>
                  <a:lnTo>
                    <a:pt x="165383" y="360340"/>
                  </a:lnTo>
                  <a:lnTo>
                    <a:pt x="190638" y="321439"/>
                  </a:lnTo>
                  <a:lnTo>
                    <a:pt x="219717" y="284851"/>
                  </a:lnTo>
                  <a:lnTo>
                    <a:pt x="252382" y="250782"/>
                  </a:lnTo>
                  <a:lnTo>
                    <a:pt x="288395" y="219439"/>
                  </a:lnTo>
                  <a:lnTo>
                    <a:pt x="327520" y="191030"/>
                  </a:lnTo>
                  <a:lnTo>
                    <a:pt x="369520" y="165759"/>
                  </a:lnTo>
                  <a:lnTo>
                    <a:pt x="414156" y="143835"/>
                  </a:lnTo>
                  <a:lnTo>
                    <a:pt x="461193" y="125462"/>
                  </a:lnTo>
                  <a:lnTo>
                    <a:pt x="510392" y="110850"/>
                  </a:lnTo>
                  <a:lnTo>
                    <a:pt x="561517" y="100203"/>
                  </a:lnTo>
                  <a:lnTo>
                    <a:pt x="666483" y="0"/>
                  </a:lnTo>
                  <a:lnTo>
                    <a:pt x="614396" y="1755"/>
                  </a:lnTo>
                  <a:lnTo>
                    <a:pt x="563407" y="6927"/>
                  </a:lnTo>
                  <a:lnTo>
                    <a:pt x="513662" y="15387"/>
                  </a:lnTo>
                  <a:lnTo>
                    <a:pt x="465310" y="27005"/>
                  </a:lnTo>
                  <a:lnTo>
                    <a:pt x="418499" y="41652"/>
                  </a:lnTo>
                  <a:lnTo>
                    <a:pt x="373377" y="59199"/>
                  </a:lnTo>
                  <a:lnTo>
                    <a:pt x="330092" y="79515"/>
                  </a:lnTo>
                  <a:lnTo>
                    <a:pt x="288793" y="102472"/>
                  </a:lnTo>
                  <a:lnTo>
                    <a:pt x="249628" y="127940"/>
                  </a:lnTo>
                  <a:lnTo>
                    <a:pt x="212745" y="155789"/>
                  </a:lnTo>
                  <a:lnTo>
                    <a:pt x="178291" y="185891"/>
                  </a:lnTo>
                  <a:lnTo>
                    <a:pt x="146416" y="218116"/>
                  </a:lnTo>
                  <a:lnTo>
                    <a:pt x="117267" y="252334"/>
                  </a:lnTo>
                  <a:lnTo>
                    <a:pt x="90992" y="288416"/>
                  </a:lnTo>
                  <a:lnTo>
                    <a:pt x="67740" y="326232"/>
                  </a:lnTo>
                  <a:lnTo>
                    <a:pt x="47659" y="365653"/>
                  </a:lnTo>
                  <a:lnTo>
                    <a:pt x="30897" y="406551"/>
                  </a:lnTo>
                  <a:lnTo>
                    <a:pt x="17601" y="448794"/>
                  </a:lnTo>
                  <a:lnTo>
                    <a:pt x="7921" y="492254"/>
                  </a:lnTo>
                  <a:lnTo>
                    <a:pt x="2005" y="536802"/>
                  </a:lnTo>
                  <a:lnTo>
                    <a:pt x="0" y="582307"/>
                  </a:lnTo>
                  <a:close/>
                </a:path>
              </a:pathLst>
            </a:custGeom>
            <a:grpFill/>
            <a:ln w="3175">
              <a:solidFill>
                <a:srgbClr val="4B16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6" name="object 106"/>
          <p:cNvGrpSpPr/>
          <p:nvPr/>
        </p:nvGrpSpPr>
        <p:grpSpPr>
          <a:xfrm>
            <a:off x="2976184" y="5516049"/>
            <a:ext cx="2327910" cy="1168400"/>
            <a:chOff x="2976184" y="5516049"/>
            <a:chExt cx="2327910" cy="1168400"/>
          </a:xfrm>
          <a:solidFill>
            <a:schemeClr val="tx2">
              <a:lumMod val="75000"/>
            </a:schemeClr>
          </a:solidFill>
        </p:grpSpPr>
        <p:sp>
          <p:nvSpPr>
            <p:cNvPr id="107" name="object 107"/>
            <p:cNvSpPr/>
            <p:nvPr/>
          </p:nvSpPr>
          <p:spPr>
            <a:xfrm>
              <a:off x="2977771" y="6590744"/>
              <a:ext cx="1657985" cy="92075"/>
            </a:xfrm>
            <a:custGeom>
              <a:avLst/>
              <a:gdLst/>
              <a:ahLst/>
              <a:cxnLst/>
              <a:rect l="l" t="t" r="r" b="b"/>
              <a:pathLst>
                <a:path w="1657985" h="92075">
                  <a:moveTo>
                    <a:pt x="1657692" y="0"/>
                  </a:moveTo>
                  <a:lnTo>
                    <a:pt x="122961" y="0"/>
                  </a:lnTo>
                  <a:lnTo>
                    <a:pt x="0" y="90881"/>
                  </a:lnTo>
                  <a:lnTo>
                    <a:pt x="0" y="91452"/>
                  </a:lnTo>
                  <a:lnTo>
                    <a:pt x="1657692" y="91452"/>
                  </a:lnTo>
                  <a:lnTo>
                    <a:pt x="1657692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2977771" y="6590744"/>
              <a:ext cx="1657985" cy="92075"/>
            </a:xfrm>
            <a:custGeom>
              <a:avLst/>
              <a:gdLst/>
              <a:ahLst/>
              <a:cxnLst/>
              <a:rect l="l" t="t" r="r" b="b"/>
              <a:pathLst>
                <a:path w="1657985" h="92075">
                  <a:moveTo>
                    <a:pt x="122961" y="0"/>
                  </a:moveTo>
                  <a:lnTo>
                    <a:pt x="1657692" y="0"/>
                  </a:lnTo>
                  <a:lnTo>
                    <a:pt x="1657692" y="91452"/>
                  </a:lnTo>
                  <a:lnTo>
                    <a:pt x="0" y="91452"/>
                  </a:lnTo>
                  <a:lnTo>
                    <a:pt x="0" y="90881"/>
                  </a:lnTo>
                  <a:lnTo>
                    <a:pt x="122961" y="0"/>
                  </a:lnTo>
                  <a:close/>
                </a:path>
              </a:pathLst>
            </a:custGeom>
            <a:grpFill/>
            <a:ln w="3175">
              <a:solidFill>
                <a:srgbClr val="4B16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635463" y="5517637"/>
              <a:ext cx="666750" cy="1165225"/>
            </a:xfrm>
            <a:custGeom>
              <a:avLst/>
              <a:gdLst/>
              <a:ahLst/>
              <a:cxnLst/>
              <a:rect l="l" t="t" r="r" b="b"/>
              <a:pathLst>
                <a:path w="666750" h="1165225">
                  <a:moveTo>
                    <a:pt x="50" y="0"/>
                  </a:moveTo>
                  <a:lnTo>
                    <a:pt x="105016" y="100203"/>
                  </a:lnTo>
                  <a:lnTo>
                    <a:pt x="156141" y="110850"/>
                  </a:lnTo>
                  <a:lnTo>
                    <a:pt x="205340" y="125462"/>
                  </a:lnTo>
                  <a:lnTo>
                    <a:pt x="252377" y="143835"/>
                  </a:lnTo>
                  <a:lnTo>
                    <a:pt x="297014" y="165759"/>
                  </a:lnTo>
                  <a:lnTo>
                    <a:pt x="339013" y="191030"/>
                  </a:lnTo>
                  <a:lnTo>
                    <a:pt x="378138" y="219439"/>
                  </a:lnTo>
                  <a:lnTo>
                    <a:pt x="414151" y="250782"/>
                  </a:lnTo>
                  <a:lnTo>
                    <a:pt x="446816" y="284851"/>
                  </a:lnTo>
                  <a:lnTo>
                    <a:pt x="475895" y="321439"/>
                  </a:lnTo>
                  <a:lnTo>
                    <a:pt x="501150" y="360340"/>
                  </a:lnTo>
                  <a:lnTo>
                    <a:pt x="522346" y="401347"/>
                  </a:lnTo>
                  <a:lnTo>
                    <a:pt x="539244" y="444254"/>
                  </a:lnTo>
                  <a:lnTo>
                    <a:pt x="551608" y="488854"/>
                  </a:lnTo>
                  <a:lnTo>
                    <a:pt x="559201" y="534941"/>
                  </a:lnTo>
                  <a:lnTo>
                    <a:pt x="561784" y="582307"/>
                  </a:lnTo>
                  <a:lnTo>
                    <a:pt x="559488" y="626979"/>
                  </a:lnTo>
                  <a:lnTo>
                    <a:pt x="552733" y="670528"/>
                  </a:lnTo>
                  <a:lnTo>
                    <a:pt x="541716" y="712780"/>
                  </a:lnTo>
                  <a:lnTo>
                    <a:pt x="526637" y="753562"/>
                  </a:lnTo>
                  <a:lnTo>
                    <a:pt x="507693" y="792700"/>
                  </a:lnTo>
                  <a:lnTo>
                    <a:pt x="485083" y="830022"/>
                  </a:lnTo>
                  <a:lnTo>
                    <a:pt x="459005" y="865354"/>
                  </a:lnTo>
                  <a:lnTo>
                    <a:pt x="429658" y="898523"/>
                  </a:lnTo>
                  <a:lnTo>
                    <a:pt x="397240" y="929355"/>
                  </a:lnTo>
                  <a:lnTo>
                    <a:pt x="361948" y="957678"/>
                  </a:lnTo>
                  <a:lnTo>
                    <a:pt x="323983" y="983317"/>
                  </a:lnTo>
                  <a:lnTo>
                    <a:pt x="283541" y="1006101"/>
                  </a:lnTo>
                  <a:lnTo>
                    <a:pt x="240822" y="1025854"/>
                  </a:lnTo>
                  <a:lnTo>
                    <a:pt x="196023" y="1042405"/>
                  </a:lnTo>
                  <a:lnTo>
                    <a:pt x="149343" y="1055579"/>
                  </a:lnTo>
                  <a:lnTo>
                    <a:pt x="100980" y="1065204"/>
                  </a:lnTo>
                  <a:lnTo>
                    <a:pt x="51133" y="1071106"/>
                  </a:lnTo>
                  <a:lnTo>
                    <a:pt x="0" y="1073111"/>
                  </a:lnTo>
                  <a:lnTo>
                    <a:pt x="0" y="1164628"/>
                  </a:lnTo>
                  <a:lnTo>
                    <a:pt x="52088" y="1162876"/>
                  </a:lnTo>
                  <a:lnTo>
                    <a:pt x="103080" y="1157706"/>
                  </a:lnTo>
                  <a:lnTo>
                    <a:pt x="152827" y="1149248"/>
                  </a:lnTo>
                  <a:lnTo>
                    <a:pt x="201182" y="1137631"/>
                  </a:lnTo>
                  <a:lnTo>
                    <a:pt x="247996" y="1122985"/>
                  </a:lnTo>
                  <a:lnTo>
                    <a:pt x="293121" y="1105439"/>
                  </a:lnTo>
                  <a:lnTo>
                    <a:pt x="336409" y="1085123"/>
                  </a:lnTo>
                  <a:lnTo>
                    <a:pt x="377711" y="1062166"/>
                  </a:lnTo>
                  <a:lnTo>
                    <a:pt x="416880" y="1036697"/>
                  </a:lnTo>
                  <a:lnTo>
                    <a:pt x="453766" y="1008846"/>
                  </a:lnTo>
                  <a:lnTo>
                    <a:pt x="488223" y="978743"/>
                  </a:lnTo>
                  <a:lnTo>
                    <a:pt x="520101" y="946517"/>
                  </a:lnTo>
                  <a:lnTo>
                    <a:pt x="549253" y="912297"/>
                  </a:lnTo>
                  <a:lnTo>
                    <a:pt x="575531" y="876213"/>
                  </a:lnTo>
                  <a:lnTo>
                    <a:pt x="598785" y="838395"/>
                  </a:lnTo>
                  <a:lnTo>
                    <a:pt x="618869" y="798971"/>
                  </a:lnTo>
                  <a:lnTo>
                    <a:pt x="635633" y="758072"/>
                  </a:lnTo>
                  <a:lnTo>
                    <a:pt x="648930" y="715826"/>
                  </a:lnTo>
                  <a:lnTo>
                    <a:pt x="658611" y="672364"/>
                  </a:lnTo>
                  <a:lnTo>
                    <a:pt x="664528" y="627815"/>
                  </a:lnTo>
                  <a:lnTo>
                    <a:pt x="666534" y="582307"/>
                  </a:lnTo>
                  <a:lnTo>
                    <a:pt x="664528" y="536802"/>
                  </a:lnTo>
                  <a:lnTo>
                    <a:pt x="658612" y="492254"/>
                  </a:lnTo>
                  <a:lnTo>
                    <a:pt x="648932" y="448794"/>
                  </a:lnTo>
                  <a:lnTo>
                    <a:pt x="635636" y="406551"/>
                  </a:lnTo>
                  <a:lnTo>
                    <a:pt x="618874" y="365653"/>
                  </a:lnTo>
                  <a:lnTo>
                    <a:pt x="598793" y="326232"/>
                  </a:lnTo>
                  <a:lnTo>
                    <a:pt x="575541" y="288416"/>
                  </a:lnTo>
                  <a:lnTo>
                    <a:pt x="549266" y="252334"/>
                  </a:lnTo>
                  <a:lnTo>
                    <a:pt x="520117" y="218116"/>
                  </a:lnTo>
                  <a:lnTo>
                    <a:pt x="488242" y="185891"/>
                  </a:lnTo>
                  <a:lnTo>
                    <a:pt x="453789" y="155789"/>
                  </a:lnTo>
                  <a:lnTo>
                    <a:pt x="416905" y="127940"/>
                  </a:lnTo>
                  <a:lnTo>
                    <a:pt x="377740" y="102472"/>
                  </a:lnTo>
                  <a:lnTo>
                    <a:pt x="336441" y="79515"/>
                  </a:lnTo>
                  <a:lnTo>
                    <a:pt x="293156" y="59199"/>
                  </a:lnTo>
                  <a:lnTo>
                    <a:pt x="248035" y="41652"/>
                  </a:lnTo>
                  <a:lnTo>
                    <a:pt x="201224" y="27005"/>
                  </a:lnTo>
                  <a:lnTo>
                    <a:pt x="152871" y="15387"/>
                  </a:lnTo>
                  <a:lnTo>
                    <a:pt x="103126" y="6927"/>
                  </a:lnTo>
                  <a:lnTo>
                    <a:pt x="52137" y="1755"/>
                  </a:lnTo>
                  <a:lnTo>
                    <a:pt x="5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4635463" y="5517637"/>
              <a:ext cx="666750" cy="1165225"/>
            </a:xfrm>
            <a:custGeom>
              <a:avLst/>
              <a:gdLst/>
              <a:ahLst/>
              <a:cxnLst/>
              <a:rect l="l" t="t" r="r" b="b"/>
              <a:pathLst>
                <a:path w="666750" h="1165225">
                  <a:moveTo>
                    <a:pt x="666534" y="582307"/>
                  </a:moveTo>
                  <a:lnTo>
                    <a:pt x="664528" y="627815"/>
                  </a:lnTo>
                  <a:lnTo>
                    <a:pt x="658611" y="672364"/>
                  </a:lnTo>
                  <a:lnTo>
                    <a:pt x="648930" y="715826"/>
                  </a:lnTo>
                  <a:lnTo>
                    <a:pt x="635633" y="758072"/>
                  </a:lnTo>
                  <a:lnTo>
                    <a:pt x="618869" y="798971"/>
                  </a:lnTo>
                  <a:lnTo>
                    <a:pt x="598785" y="838395"/>
                  </a:lnTo>
                  <a:lnTo>
                    <a:pt x="575531" y="876213"/>
                  </a:lnTo>
                  <a:lnTo>
                    <a:pt x="549253" y="912297"/>
                  </a:lnTo>
                  <a:lnTo>
                    <a:pt x="520101" y="946517"/>
                  </a:lnTo>
                  <a:lnTo>
                    <a:pt x="488223" y="978743"/>
                  </a:lnTo>
                  <a:lnTo>
                    <a:pt x="453766" y="1008846"/>
                  </a:lnTo>
                  <a:lnTo>
                    <a:pt x="416880" y="1036697"/>
                  </a:lnTo>
                  <a:lnTo>
                    <a:pt x="377711" y="1062166"/>
                  </a:lnTo>
                  <a:lnTo>
                    <a:pt x="336409" y="1085123"/>
                  </a:lnTo>
                  <a:lnTo>
                    <a:pt x="293121" y="1105439"/>
                  </a:lnTo>
                  <a:lnTo>
                    <a:pt x="247996" y="1122985"/>
                  </a:lnTo>
                  <a:lnTo>
                    <a:pt x="201182" y="1137631"/>
                  </a:lnTo>
                  <a:lnTo>
                    <a:pt x="152827" y="1149248"/>
                  </a:lnTo>
                  <a:lnTo>
                    <a:pt x="103080" y="1157706"/>
                  </a:lnTo>
                  <a:lnTo>
                    <a:pt x="52088" y="1162876"/>
                  </a:lnTo>
                  <a:lnTo>
                    <a:pt x="0" y="1164628"/>
                  </a:lnTo>
                  <a:lnTo>
                    <a:pt x="0" y="1073111"/>
                  </a:lnTo>
                  <a:lnTo>
                    <a:pt x="51133" y="1071106"/>
                  </a:lnTo>
                  <a:lnTo>
                    <a:pt x="100980" y="1065204"/>
                  </a:lnTo>
                  <a:lnTo>
                    <a:pt x="149343" y="1055579"/>
                  </a:lnTo>
                  <a:lnTo>
                    <a:pt x="196023" y="1042405"/>
                  </a:lnTo>
                  <a:lnTo>
                    <a:pt x="240822" y="1025854"/>
                  </a:lnTo>
                  <a:lnTo>
                    <a:pt x="283541" y="1006101"/>
                  </a:lnTo>
                  <a:lnTo>
                    <a:pt x="323983" y="983317"/>
                  </a:lnTo>
                  <a:lnTo>
                    <a:pt x="361948" y="957678"/>
                  </a:lnTo>
                  <a:lnTo>
                    <a:pt x="397240" y="929355"/>
                  </a:lnTo>
                  <a:lnTo>
                    <a:pt x="429658" y="898523"/>
                  </a:lnTo>
                  <a:lnTo>
                    <a:pt x="459005" y="865354"/>
                  </a:lnTo>
                  <a:lnTo>
                    <a:pt x="485083" y="830022"/>
                  </a:lnTo>
                  <a:lnTo>
                    <a:pt x="507693" y="792700"/>
                  </a:lnTo>
                  <a:lnTo>
                    <a:pt x="526637" y="753562"/>
                  </a:lnTo>
                  <a:lnTo>
                    <a:pt x="541716" y="712780"/>
                  </a:lnTo>
                  <a:lnTo>
                    <a:pt x="552733" y="670528"/>
                  </a:lnTo>
                  <a:lnTo>
                    <a:pt x="559488" y="626979"/>
                  </a:lnTo>
                  <a:lnTo>
                    <a:pt x="561784" y="582307"/>
                  </a:lnTo>
                  <a:lnTo>
                    <a:pt x="559201" y="534941"/>
                  </a:lnTo>
                  <a:lnTo>
                    <a:pt x="551608" y="488854"/>
                  </a:lnTo>
                  <a:lnTo>
                    <a:pt x="539244" y="444254"/>
                  </a:lnTo>
                  <a:lnTo>
                    <a:pt x="522346" y="401347"/>
                  </a:lnTo>
                  <a:lnTo>
                    <a:pt x="501150" y="360340"/>
                  </a:lnTo>
                  <a:lnTo>
                    <a:pt x="475895" y="321439"/>
                  </a:lnTo>
                  <a:lnTo>
                    <a:pt x="446816" y="284851"/>
                  </a:lnTo>
                  <a:lnTo>
                    <a:pt x="414151" y="250782"/>
                  </a:lnTo>
                  <a:lnTo>
                    <a:pt x="378138" y="219439"/>
                  </a:lnTo>
                  <a:lnTo>
                    <a:pt x="339013" y="191030"/>
                  </a:lnTo>
                  <a:lnTo>
                    <a:pt x="297014" y="165759"/>
                  </a:lnTo>
                  <a:lnTo>
                    <a:pt x="252377" y="143835"/>
                  </a:lnTo>
                  <a:lnTo>
                    <a:pt x="205340" y="125462"/>
                  </a:lnTo>
                  <a:lnTo>
                    <a:pt x="156141" y="110850"/>
                  </a:lnTo>
                  <a:lnTo>
                    <a:pt x="105016" y="100203"/>
                  </a:lnTo>
                  <a:lnTo>
                    <a:pt x="50" y="0"/>
                  </a:lnTo>
                  <a:lnTo>
                    <a:pt x="52137" y="1755"/>
                  </a:lnTo>
                  <a:lnTo>
                    <a:pt x="103126" y="6927"/>
                  </a:lnTo>
                  <a:lnTo>
                    <a:pt x="152871" y="15387"/>
                  </a:lnTo>
                  <a:lnTo>
                    <a:pt x="201224" y="27005"/>
                  </a:lnTo>
                  <a:lnTo>
                    <a:pt x="248035" y="41652"/>
                  </a:lnTo>
                  <a:lnTo>
                    <a:pt x="293156" y="59199"/>
                  </a:lnTo>
                  <a:lnTo>
                    <a:pt x="336441" y="79515"/>
                  </a:lnTo>
                  <a:lnTo>
                    <a:pt x="377740" y="102472"/>
                  </a:lnTo>
                  <a:lnTo>
                    <a:pt x="416905" y="127940"/>
                  </a:lnTo>
                  <a:lnTo>
                    <a:pt x="453789" y="155789"/>
                  </a:lnTo>
                  <a:lnTo>
                    <a:pt x="488242" y="185891"/>
                  </a:lnTo>
                  <a:lnTo>
                    <a:pt x="520117" y="218116"/>
                  </a:lnTo>
                  <a:lnTo>
                    <a:pt x="549266" y="252334"/>
                  </a:lnTo>
                  <a:lnTo>
                    <a:pt x="575541" y="288416"/>
                  </a:lnTo>
                  <a:lnTo>
                    <a:pt x="598793" y="326232"/>
                  </a:lnTo>
                  <a:lnTo>
                    <a:pt x="618874" y="365653"/>
                  </a:lnTo>
                  <a:lnTo>
                    <a:pt x="635636" y="406551"/>
                  </a:lnTo>
                  <a:lnTo>
                    <a:pt x="648932" y="448794"/>
                  </a:lnTo>
                  <a:lnTo>
                    <a:pt x="658612" y="492254"/>
                  </a:lnTo>
                  <a:lnTo>
                    <a:pt x="664528" y="536802"/>
                  </a:lnTo>
                  <a:lnTo>
                    <a:pt x="666534" y="582307"/>
                  </a:lnTo>
                  <a:close/>
                </a:path>
              </a:pathLst>
            </a:custGeom>
            <a:grpFill/>
            <a:ln w="3175">
              <a:solidFill>
                <a:srgbClr val="4B161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3" name="object 113"/>
          <p:cNvSpPr txBox="1"/>
          <p:nvPr/>
        </p:nvSpPr>
        <p:spPr>
          <a:xfrm>
            <a:off x="3062808" y="9905328"/>
            <a:ext cx="114046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Other</a:t>
            </a:r>
            <a:r>
              <a:rPr sz="1400" b="0" spc="-9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4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Activities</a:t>
            </a:r>
            <a:endParaRPr sz="1400" dirty="0">
              <a:latin typeface="Frutiger LT Pro 47 Light Cn"/>
              <a:cs typeface="Frutiger LT Pro 47 Light Cn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295960" y="7709576"/>
            <a:ext cx="1329110" cy="3803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25"/>
              </a:lnSpc>
              <a:spcBef>
                <a:spcPts val="100"/>
              </a:spcBef>
            </a:pPr>
            <a:r>
              <a:rPr sz="12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Striking &amp; </a:t>
            </a:r>
            <a:r>
              <a:rPr sz="12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Fielding</a:t>
            </a:r>
            <a:endParaRPr sz="1200" dirty="0">
              <a:latin typeface="Frutiger LT Pro 47 Light Cn"/>
              <a:cs typeface="Frutiger LT Pro 47 Light Cn"/>
            </a:endParaRPr>
          </a:p>
          <a:p>
            <a:pPr marL="509270">
              <a:lnSpc>
                <a:spcPts val="1425"/>
              </a:lnSpc>
            </a:pPr>
            <a:r>
              <a:rPr sz="1200" b="0" spc="-2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Games</a:t>
            </a:r>
            <a:endParaRPr sz="1200" dirty="0">
              <a:latin typeface="Frutiger LT Pro 47 Light Cn"/>
              <a:cs typeface="Frutiger LT Pro 47 Light C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2954921" y="4567859"/>
            <a:ext cx="1656080" cy="84766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wrap="square" lIns="0" tIns="1270" rIns="0" bIns="0" rtlCol="0">
            <a:spAutoFit/>
          </a:bodyPr>
          <a:lstStyle/>
          <a:p>
            <a:pPr marR="3175">
              <a:lnSpc>
                <a:spcPct val="100000"/>
              </a:lnSpc>
              <a:spcBef>
                <a:spcPts val="10"/>
              </a:spcBef>
            </a:pPr>
            <a:endParaRPr sz="1400" dirty="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36195" marR="3175" algn="ctr">
              <a:lnSpc>
                <a:spcPct val="100000"/>
              </a:lnSpc>
              <a:spcBef>
                <a:spcPts val="5"/>
              </a:spcBef>
            </a:pPr>
            <a:r>
              <a:rPr sz="12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•Principles of</a:t>
            </a:r>
            <a:r>
              <a:rPr sz="1200" b="0" spc="-7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 </a:t>
            </a:r>
            <a:r>
              <a:rPr sz="12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Training</a:t>
            </a:r>
            <a:endParaRPr sz="12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  <a:p>
            <a:pPr algn="ctr">
              <a:lnSpc>
                <a:spcPct val="100000"/>
              </a:lnSpc>
              <a:spcBef>
                <a:spcPts val="575"/>
              </a:spcBef>
            </a:pPr>
            <a:r>
              <a:rPr sz="1200" b="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•Social and Mental</a:t>
            </a:r>
            <a:r>
              <a:rPr sz="1200" b="0" spc="-7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 </a:t>
            </a:r>
            <a:r>
              <a:rPr sz="1200" b="0" spc="-10" dirty="0">
                <a:solidFill>
                  <a:schemeClr val="bg1"/>
                </a:solidFill>
                <a:latin typeface="Frutiger LT Pro 47 Light Cn"/>
                <a:cs typeface="Frutiger LT Pro 47 Light Cn"/>
              </a:rPr>
              <a:t>Wellbeing</a:t>
            </a:r>
            <a:endParaRPr sz="1200" dirty="0">
              <a:solidFill>
                <a:schemeClr val="bg1"/>
              </a:solidFill>
              <a:latin typeface="Frutiger LT Pro 47 Light Cn"/>
              <a:cs typeface="Frutiger LT Pro 47 Light C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411902" y="6891601"/>
            <a:ext cx="1468120" cy="122020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712470" algn="ctr">
              <a:lnSpc>
                <a:spcPct val="100000"/>
              </a:lnSpc>
              <a:spcBef>
                <a:spcPts val="195"/>
              </a:spcBef>
            </a:pPr>
            <a:r>
              <a:rPr sz="11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•Vaulting</a:t>
            </a:r>
            <a:endParaRPr sz="1100" dirty="0">
              <a:latin typeface="Frutiger LT Pro 47 Light Cn"/>
              <a:cs typeface="Frutiger LT Pro 47 Light Cn"/>
            </a:endParaRPr>
          </a:p>
          <a:p>
            <a:pPr marL="334010" marR="5080" algn="ctr">
              <a:lnSpc>
                <a:spcPct val="100000"/>
              </a:lnSpc>
              <a:spcBef>
                <a:spcPts val="100"/>
              </a:spcBef>
            </a:pPr>
            <a:r>
              <a:rPr sz="11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•Individual,</a:t>
            </a:r>
            <a:r>
              <a:rPr sz="1100" b="0" spc="-6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Pair</a:t>
            </a:r>
            <a:r>
              <a:rPr sz="1100" b="0" spc="-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spc="-25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and </a:t>
            </a: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Small </a:t>
            </a:r>
            <a:r>
              <a:rPr sz="11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Group Sequences</a:t>
            </a:r>
            <a:endParaRPr sz="1100" dirty="0">
              <a:latin typeface="Frutiger LT Pro 47 Light Cn"/>
              <a:cs typeface="Frutiger LT Pro 47 Light Cn"/>
            </a:endParaRPr>
          </a:p>
          <a:p>
            <a:pPr marR="506095" algn="ctr">
              <a:lnSpc>
                <a:spcPts val="1290"/>
              </a:lnSpc>
            </a:pP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•High</a:t>
            </a:r>
            <a:r>
              <a:rPr sz="1100" b="0" spc="-7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Apparatus</a:t>
            </a:r>
            <a:endParaRPr sz="1100" dirty="0">
              <a:latin typeface="Frutiger LT Pro 47 Light Cn"/>
              <a:cs typeface="Frutiger LT Pro 47 Light Cn"/>
            </a:endParaRPr>
          </a:p>
          <a:p>
            <a:pPr marL="130810" marR="636905" algn="ctr">
              <a:lnSpc>
                <a:spcPct val="100000"/>
              </a:lnSpc>
            </a:pPr>
            <a:r>
              <a:rPr sz="1100" b="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and</a:t>
            </a:r>
            <a:r>
              <a:rPr sz="1100" b="0" spc="-7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 </a:t>
            </a:r>
            <a:r>
              <a:rPr sz="1100" b="0" spc="-10" dirty="0">
                <a:solidFill>
                  <a:srgbClr val="FFFFFF"/>
                </a:solidFill>
                <a:latin typeface="Frutiger LT Pro 47 Light Cn"/>
                <a:cs typeface="Frutiger LT Pro 47 Light Cn"/>
              </a:rPr>
              <a:t>Assisted Flight</a:t>
            </a:r>
            <a:endParaRPr sz="1100" dirty="0">
              <a:latin typeface="Frutiger LT Pro 47 Light Cn"/>
              <a:cs typeface="Frutiger LT Pro 47 Light Cn"/>
            </a:endParaRPr>
          </a:p>
        </p:txBody>
      </p:sp>
      <p:sp>
        <p:nvSpPr>
          <p:cNvPr id="118" name="Rectangle: Top Corners Snipped 117">
            <a:extLst>
              <a:ext uri="{FF2B5EF4-FFF2-40B4-BE49-F238E27FC236}">
                <a16:creationId xmlns:a16="http://schemas.microsoft.com/office/drawing/2014/main" id="{D0451AE7-E8CE-449F-82B9-AD83E3854CFC}"/>
              </a:ext>
            </a:extLst>
          </p:cNvPr>
          <p:cNvSpPr/>
          <p:nvPr/>
        </p:nvSpPr>
        <p:spPr>
          <a:xfrm>
            <a:off x="824696" y="2572948"/>
            <a:ext cx="1376232" cy="1233670"/>
          </a:xfrm>
          <a:prstGeom prst="snip2Same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2">
                    <a:lumMod val="75000"/>
                  </a:schemeClr>
                </a:solidFill>
              </a:rPr>
              <a:t>Year </a:t>
            </a:r>
          </a:p>
          <a:p>
            <a:pPr algn="ctr"/>
            <a:r>
              <a:rPr lang="en-GB" sz="3600" dirty="0">
                <a:solidFill>
                  <a:schemeClr val="tx2">
                    <a:lumMod val="75000"/>
                  </a:schemeClr>
                </a:solidFill>
              </a:rPr>
              <a:t>9</a:t>
            </a:r>
          </a:p>
        </p:txBody>
      </p:sp>
      <p:sp>
        <p:nvSpPr>
          <p:cNvPr id="119" name="object 115">
            <a:extLst>
              <a:ext uri="{FF2B5EF4-FFF2-40B4-BE49-F238E27FC236}">
                <a16:creationId xmlns:a16="http://schemas.microsoft.com/office/drawing/2014/main" id="{F5206085-B4B9-995C-6278-6EAC4FA9B0AB}"/>
              </a:ext>
            </a:extLst>
          </p:cNvPr>
          <p:cNvSpPr/>
          <p:nvPr/>
        </p:nvSpPr>
        <p:spPr>
          <a:xfrm>
            <a:off x="3143182" y="3908979"/>
            <a:ext cx="1633911" cy="117545"/>
          </a:xfrm>
          <a:custGeom>
            <a:avLst/>
            <a:gdLst/>
            <a:ahLst/>
            <a:cxnLst/>
            <a:rect l="l" t="t" r="r" b="b"/>
            <a:pathLst>
              <a:path w="447675" h="92075">
                <a:moveTo>
                  <a:pt x="447090" y="0"/>
                </a:moveTo>
                <a:lnTo>
                  <a:pt x="0" y="0"/>
                </a:lnTo>
                <a:lnTo>
                  <a:pt x="0" y="91452"/>
                </a:lnTo>
                <a:lnTo>
                  <a:pt x="447090" y="91452"/>
                </a:lnTo>
                <a:lnTo>
                  <a:pt x="44709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20" name="object 118">
            <a:extLst>
              <a:ext uri="{FF2B5EF4-FFF2-40B4-BE49-F238E27FC236}">
                <a16:creationId xmlns:a16="http://schemas.microsoft.com/office/drawing/2014/main" id="{78912D9F-87D1-E52D-3C74-F2F6A0EBED2C}"/>
              </a:ext>
            </a:extLst>
          </p:cNvPr>
          <p:cNvSpPr txBox="1"/>
          <p:nvPr/>
        </p:nvSpPr>
        <p:spPr>
          <a:xfrm>
            <a:off x="2677925" y="3819442"/>
            <a:ext cx="389933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20" dirty="0">
                <a:solidFill>
                  <a:srgbClr val="00333B"/>
                </a:solidFill>
                <a:latin typeface="Frutiger LT Pro 47 Light Cn"/>
                <a:cs typeface="Frutiger LT Pro 47 Light Cn"/>
              </a:rPr>
              <a:t>KEY:</a:t>
            </a:r>
            <a:endParaRPr sz="1400" dirty="0">
              <a:latin typeface="Frutiger LT Pro 47 Light Cn"/>
              <a:cs typeface="Frutiger LT Pro 47 Light Cn"/>
            </a:endParaRPr>
          </a:p>
        </p:txBody>
      </p:sp>
      <p:sp>
        <p:nvSpPr>
          <p:cNvPr id="121" name="object 116">
            <a:extLst>
              <a:ext uri="{FF2B5EF4-FFF2-40B4-BE49-F238E27FC236}">
                <a16:creationId xmlns:a16="http://schemas.microsoft.com/office/drawing/2014/main" id="{945D5C77-402A-90C2-D586-AF6F41CD5DB8}"/>
              </a:ext>
            </a:extLst>
          </p:cNvPr>
          <p:cNvSpPr txBox="1"/>
          <p:nvPr/>
        </p:nvSpPr>
        <p:spPr>
          <a:xfrm>
            <a:off x="4927601" y="3647785"/>
            <a:ext cx="9017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dirty="0">
                <a:solidFill>
                  <a:srgbClr val="00333B"/>
                </a:solidFill>
                <a:latin typeface="Frutiger LT Pro 47 Light Cn"/>
                <a:cs typeface="Frutiger LT Pro 47 Light Cn"/>
              </a:rPr>
              <a:t>Fit to </a:t>
            </a:r>
            <a:r>
              <a:rPr sz="1400" b="0" spc="-10" dirty="0">
                <a:solidFill>
                  <a:srgbClr val="00333B"/>
                </a:solidFill>
                <a:latin typeface="Frutiger LT Pro 47 Light Cn"/>
                <a:cs typeface="Frutiger LT Pro 47 Light Cn"/>
              </a:rPr>
              <a:t>Perform</a:t>
            </a:r>
            <a:endParaRPr sz="1400" dirty="0">
              <a:latin typeface="Frutiger LT Pro 47 Light Cn"/>
              <a:cs typeface="Frutiger LT Pro 47 Light Cn"/>
            </a:endParaRPr>
          </a:p>
        </p:txBody>
      </p:sp>
      <p:pic>
        <p:nvPicPr>
          <p:cNvPr id="122" name="Picture 121">
            <a:extLst>
              <a:ext uri="{FF2B5EF4-FFF2-40B4-BE49-F238E27FC236}">
                <a16:creationId xmlns:a16="http://schemas.microsoft.com/office/drawing/2014/main" id="{63DB809E-3795-BB1B-3127-A8E99F6BBE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9339" y="305475"/>
            <a:ext cx="1402768" cy="1065467"/>
          </a:xfrm>
          <a:prstGeom prst="rect">
            <a:avLst/>
          </a:prstGeom>
          <a:ln w="5715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921229DDF0B8438BAE37CADC49030E" ma:contentTypeVersion="15" ma:contentTypeDescription="Create a new document." ma:contentTypeScope="" ma:versionID="d6ca9523a6a84139ddc824f0aeb75eb4">
  <xsd:schema xmlns:xsd="http://www.w3.org/2001/XMLSchema" xmlns:xs="http://www.w3.org/2001/XMLSchema" xmlns:p="http://schemas.microsoft.com/office/2006/metadata/properties" xmlns:ns2="ee06f254-a2dc-41ef-bce9-2a79fc45591e" xmlns:ns3="4f60bb04-6aca-44b4-bb57-e705d5190b4a" targetNamespace="http://schemas.microsoft.com/office/2006/metadata/properties" ma:root="true" ma:fieldsID="93fac530124eedb3f01b2c9c9e44d579" ns2:_="" ns3:_="">
    <xsd:import namespace="ee06f254-a2dc-41ef-bce9-2a79fc45591e"/>
    <xsd:import namespace="4f60bb04-6aca-44b4-bb57-e705d5190b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06f254-a2dc-41ef-bce9-2a79fc4559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547d1d0-3da5-4772-b279-2d11b77b4c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60bb04-6aca-44b4-bb57-e705d5190b4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627dca4-f023-46e2-bce7-3696f0ce755a}" ma:internalName="TaxCatchAll" ma:showField="CatchAllData" ma:web="4f60bb04-6aca-44b4-bb57-e705d5190b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54AF2C-BF6C-46E1-B3D3-4D15A39D5EE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17E689-BD1A-4D85-BC7D-D11A34DF77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06f254-a2dc-41ef-bce9-2a79fc45591e"/>
    <ds:schemaRef ds:uri="4f60bb04-6aca-44b4-bb57-e705d5190b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22667</TotalTime>
  <Words>1064</Words>
  <Application>Microsoft Office PowerPoint</Application>
  <PresentationFormat>Custom</PresentationFormat>
  <Paragraphs>372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Frutiger LT Pro 45 Light</vt:lpstr>
      <vt:lpstr>Frutiger LT Pro 47 Light Cn</vt:lpstr>
      <vt:lpstr>Times New Roman</vt:lpstr>
      <vt:lpstr>Office Theme</vt:lpstr>
      <vt:lpstr>PHYSICAL EDUCATION YEAR 8 YEAR 9</vt:lpstr>
      <vt:lpstr>PHYSICAL EDUCATION</vt:lpstr>
      <vt:lpstr>PHYSICAL EDUCATION</vt:lpstr>
      <vt:lpstr>PHYSICAL EDUCATION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001 Key Stage 3 Roadmap Pack 2021-22</dc:title>
  <dc:creator>Andrew Law</dc:creator>
  <cp:lastModifiedBy>Sianne Wilson</cp:lastModifiedBy>
  <cp:revision>14</cp:revision>
  <dcterms:created xsi:type="dcterms:W3CDTF">2022-06-14T16:15:57Z</dcterms:created>
  <dcterms:modified xsi:type="dcterms:W3CDTF">2024-05-08T14:04:19Z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2022-06-14T00:00:00Z</vt:filetime>
  </property>
  <property fmtid="{D5CDD505-2E9C-101B-9397-08002B2CF9AE}" pid="3" name="Creator">
    <vt:lpwstr>Adobe Illustrator 26.3 (Windows)</vt:lpwstr>
  </property>
  <property fmtid="{D5CDD505-2E9C-101B-9397-08002B2CF9AE}" pid="4" name="LastSaved">
    <vt:filetime>2022-06-14T00:00:00Z</vt:filetime>
  </property>
</Properties>
</file>